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90" r:id="rId3"/>
    <p:sldId id="296" r:id="rId4"/>
    <p:sldId id="291" r:id="rId5"/>
    <p:sldId id="292" r:id="rId6"/>
    <p:sldId id="293" r:id="rId7"/>
    <p:sldId id="294" r:id="rId8"/>
    <p:sldId id="295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2T18:13:48.20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226 0,'880'0,"-1985"0,2024 0,11444 0,-11545 0,5 0,21 0,7258 0,1747 0,-9846 0,17 0,84 0,-84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5:51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287 13 11040,'-13'-7'3408,"11"6"-3072,1 0 1,-1 0 0,1 1 0,-1-1 0,1 1 0,-1 0 0,1-1 0,-1 1-1,1 0 1,-1 0 0,1 0 0,-1 0 0,1 0 0,-1 0 0,0 0-337,-4 0 946,5 0-162,6 5 1152,2-1-1545,-1 0 0,0 0-1,0 1 1,-1 0 0,0 0 0,0 1-1,0 0 1,0-1 0,0 3-391,10 15 661,11 22-661,-1 1 355,-2-11-266,2-1 0,0-1 0,3-1 0,1-2 0,1-1 0,6 3-89,-6-6 74,115 102 463,-114-98-367,-2 1-1,-1 2 1,10 17-170,62 101 408,-34-49 10,-56-89-331,-8-11-59,-1 0 0,1 1 1,0-1-1,-1 1 0,1-1 0,-1 1 1,0-1-1,0 1 0,0 0 1,0 0-1,0-1 0,-1 1 0,1 0 1,-1 0-1,0 0 0,0 2-28,0-4 5,0-1-1,0 1 1,0-1-1,0 1 1,0 0-1,0-1 1,0 1 0,-1 0-1,1-1 1,0 1-1,-1-1 1,1 1-1,0 0 1,-1-1-1,1 1 1,0-1 0,-1 1-1,1-1 1,-1 1-1,1-1 1,-1 0-1,1 1 1,-1-1-1,1 0 1,-1 1 0,0-1-1,1 0 1,-1 1-1,1-1 1,-1 0-1,0 0 1,1 0-1,-1 0 1,0 0 0,1 0-1,-1 0-4,-28-1 255,18 0-205,-72-4 4,-1 4-1,1 4 0,-1 4 1,-53 11-54,-197 34-326,314-50 86,-1 0-1,0-1 1,-11-2 240,25 0-502,-1 0 0,0 0 1,1-1-1,-1 0 1,0 0 501,4 0-755,0 0 0,0 0 1,0 0-1,0 0 1,0 0-1,0-1 1,1 0-1,0 0 0,-1 0 755,-7-12-4943,2-4-705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5:52.6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0 576 10112,'5'-132'5296,"-5"118"-4683,1 0 0,0 1 0,1-1 1,0 0-1,1 0 0,1 1 1,1-4-614,-5 17 29,0 0 0,0 0 0,0-1 0,0 1 0,0 0 0,0 0 0,0-1 1,0 1-1,1 0 0,-1 0 0,0 0 0,0-1 0,0 1 0,0 0 0,0 0 0,0 0 1,1-1-1,-1 1 0,0 0 0,0 0 0,0 0 0,1 0 0,-1 0 0,0-1 0,0 1 0,1 0 1,-1 0-1,0 0 0,0 0 0,0 0 0,1 0 0,-1 0 0,0 0 0,0 0 0,1 0 0,-1 0 1,0 0-1,0 0-29,7 8 698,2 17 143,1 15 465,-3 1-1,3 40-1305,-2 83 940,-7-115-726,3 63 146,23 415 960,-20-433-1243,7 72 374,-14-152-331,0-13-103,0 1 1,0-1 0,0 1 0,0-1 0,0 1 0,0-1 0,0 1-1,0-1 1,0 1 0,1-1 0,-1 1 0,1-1 0,-1 0 0,1 1 0,-1-1-1,2 1-17,-1-2 1,0 0-1,0 0 1,0 0-1,0 0 1,0 0-1,0 0 1,0-1-1,0 1 1,0-1-1,0 1 1,0 0-1,0-1 1,0 0-1,1 0 0,2-1-23,47-19-16,10 0 39,27-10 2,-40 12 24,-2-2 1,-1-3-1,34-23-26,-57 32 30,0-1 0,-1-1 0,-1 0 1,-1-2-1,0-1 0,-1 0 0,-2-1 0,3-6-30,-4 4 29,-1-2 0,-2 0-1,0 0 1,-2-1 0,0 0-1,-2-1 1,-1 0 0,-2 0 0,0-1-1,-2 0 1,-1 1 0,-1-1-1,-2-21-28,-4-10 38,-2 0-1,-2 1 0,-3 0 0,-9-20-37,11 46-5,-1 1 1,-1 1-1,-2 0 1,-1 0-1,-1 2 1,-2 0-1,-1 1 0,-12-13 5,14 21-30,0 2-1,-2 0 0,1 1 0,-2 0 0,0 2 1,-3 0 30,10 5-65,-1 2 0,-1 0 0,1 1 0,-1 0 1,0 1-1,-1 0 0,1 2 0,-1 0 0,-13-1 65,24 3-59,0 1 0,0 0-1,0 0 1,0 0-1,0 1 1,0 0-1,0 0 1,0 0 0,0 0-1,0 1 1,1 0-1,-1 0 1,1 0-1,-1 0 1,1 1 0,0 0-1,0 0 1,0 0-1,0 0 1,0 1-1,1 0 1,-1-1 0,1 1-1,0 0 1,1 1-1,-1-1 1,1 0-1,-1 2 61,-1 2-277,1 1 0,-1 0 0,2 0 0,-1 0 0,1 0 0,1 0 0,-1 0 0,2 1 0,-1-1 0,1 0 0,1 7 276,2 3-1064,0 0-1,1-1 1,1 0 0,0 1-1,5 7 1065,19 47-5503</inkml:trace>
  <inkml:trace contextRef="#ctx0" brushRef="#br0" timeOffset="596.13">1222 1221 11392,'0'-3'396,"-1"1"0,1-1 0,-1 0 1,0 0-1,0 1 0,0-1 0,0 0 0,0 1 1,0-1-1,-1 1 0,1-1 0,-1 1 0,0-1-396,1 2 103,0-1 0,0 1-1,0 0 1,0 0-1,0-1 1,-1 1 0,1 0-1,0 0 1,-1 0-1,1 0 1,-1 1 0,1-1-1,-1 0 1,1 1-1,-1-1 1,0 1-1,1-1 1,-1 1 0,0 0-1,1 0 1,-1 0-1,-1 0-102,-6 1 199,1 1-1,0 1 0,-1-1 0,1 2 1,0-1-1,1 1 0,-1 0 0,0 0 0,1 1 1,-3 2-199,-1 3 226,-1 0 1,2 0-1,-1 1 1,1 0-1,-5 9-226,12-16 63,-1 1-1,1 0 1,1 0-1,-1 0 1,1 0-1,-1 0 1,2 1 0,-1-1-1,1 0 1,-1 1-1,1 0 1,1-1 0,-1 5-63,1-5 21,1 0 1,-1-1 0,1 1 0,0-1-1,0 1 1,1-1 0,-1 1 0,1-1 0,0 0-1,0 0 1,1 0 0,-1 0 0,1 0 0,0 0-1,0-1 1,0 1 0,1 0-22,4 3 14,1 0 0,-1 0 0,1-1 0,1 0 0,-1 0 0,1-1 0,0-1 0,0 1 0,1-2 1,-1 1-1,1-1 0,0-1 0,-1 0 0,1-1 0,0 0 0,0 0 0,0-1 0,0-1 0,0 0 0,0 0 0,0-1 0,4-1-14,9-5 72,1 0-1,-1-2 1,-1 0-1,3-4-71,-13 8 119,-1-2 0,0 0 0,-1 0 0,0-1 0,0 0 0,-1-1 0,0 0 0,3-4-119,-11 10 39,0 0 0,1 0 0,-1 0 0,-1 0 1,1-1-1,-1 1 0,1 0 0,-1-1 0,0 1 0,-1-1 1,1 1-1,-1-1 0,0 1 0,0-1 0,0 0 1,-1 1-1,0-1 0,0 1 0,0 0 0,0-1 1,0 1-1,-2-3-39,-5-10 47,0 0 0,-1 0 0,0 1 0,-11-13-47,10 15 18,-1 0 1,0 0-1,-2 1 0,-1-1-18,6 7-19,0 1 1,0 0-1,0 0 0,-1 0 0,0 1 0,0 1 1,-8-4 18,15 7-36,0 1 0,0-1 1,0 1-1,0-1 1,-1 1-1,1 0 1,0 0-1,0 0 0,-1 0 1,1 0-1,0 1 1,0-1-1,0 1 1,-1-1-1,0 2 36,2-2-75,0 1 1,0-1-1,0 0 1,0 1-1,1 0 1,-1-1-1,0 1 1,0-1-1,1 1 1,-1 0-1,0 0 1,1-1-1,-1 1 1,1 0-1,-1 0 1,1 0-1,-1 0 1,1-1-1,0 1 1,-1 0-1,1 0 1,0 0-1,0 0 1,0 0-1,-1 0 1,1 0-1,0 0 1,0 0-1,0 0 1,1 0-1,-1 0 1,0 0-1,0 0 1,1 1 74,1 2-571,0 1-1,0 0 1,1-1 0,-1 0 0,1 1-1,1-1 1,-1 0 0,0 0-1,1-1 1,0 1 0,0-1 0,0 0-1,0 0 1,0 0 0,1 0 0,-1-1-1,2 1 572,24 7-4154</inkml:trace>
  <inkml:trace contextRef="#ctx0" brushRef="#br0" timeOffset="963.373">1963 584 14656,'0'-83'8245,"8"108"-6459,1 149-864,-3-37-772,29 198-54,-25-282-221,2 0 0,5 7 125,-16-55-140,0-2-62,-1 0 1,1 0 0,0 0-1,0 0 1,0 0 0,0 0-1,1 0 1,-1-1 0,1 1-1,-1-1 1,1 1 0,0-1-1,0 1 1,0-1 0,1 0-1,-1 0 1,3 2 201,-4-25-9061,-1 6 4656</inkml:trace>
  <inkml:trace contextRef="#ctx0" brushRef="#br0" timeOffset="1293.281">1513 818 13760,'0'-1'121,"0"0"1,1 0 0,-1 1 0,0-1 0,0 0 0,1 0 0,-1 1-1,1-1 1,-1 0 0,1 1 0,-1-1 0,1 0 0,-1 1 0,1-1-1,0 1 1,-1-1 0,1 1 0,0-1 0,-1 1 0,1 0 0,1-1-122,18-8 1689,-17 8-1410,28-9 788,0 2-1,0 2 0,0 0 0,30 0-1066,-21 1 263,170-11 747,94 9-1010,25-1-311,-304 7 46,16-2-1963,1 2 1,20 3 2227,-62-2-95,0 0-1,1 0 1,-1 0 0,0 0 0,1 0-1,-1 0 1,0 0 0,0 0-1,1 0 1,-1 0 0,0 0-1,1 0 1,-1 0 0,0 0-1,1 0 1,-1 1 0,0-1-1,0 0 1,1 0 0,-1 0-1,0 0 1,0 1 0,1-1-1,-1 0 1,0 0 0,0 1-1,0-1 1,1 0 0,-1 0 0,0 1-1,0-1 1,0 0 0,0 0-1,0 1 1,0-1 0,1 0-1,-1 1 1,0-1 0,0 0-1,0 0 1,0 1 0,0-1-1,0 0 1,0 1 0,0-1-1,0 0 1,0 1 0,-1-1-1,1 0 1,0 0 0,0 1-1,0-1 1,0 0 0,0 1 0,0-1-1,-1 0 1,1 0 0,0 1-1,0-1 1,0 0 0,-1 0-1,1 0 1,0 1 95,-8 13-4181</inkml:trace>
  <inkml:trace contextRef="#ctx0" brushRef="#br0" timeOffset="1628.526">2332 144 14784,'4'0'303,"0"0"0,0 0 0,0 0 0,0 0 0,0 1 0,0-1 0,-1 1 0,1 0 0,0 0 0,0 1 0,-1-1 0,1 1 0,-1 0 0,1 0 0,-1 0 0,0 0 0,0 1 0,0-1 0,0 1 0,0 0 0,0-1 0,0 3-303,4 4 331,-1 1 1,0 0-1,0 1 0,-1 0 0,-1-1 1,1 3-332,7 24 880,0 10-880,-9-37 65,7 36 180,-3 0 0,-1 0 0,-1 14-245,-1 139 304,-4-175-281,-5 185-54,1-110-354,4-62-622,1 21 1007,0-47-468,1 0 0,0 0 0,0 0 0,1 0 0,1 0 0,-1-1 0,2 1 468,-3-7-534,0-1 1,0 0-1,0 1 0,0-1 1,0 0-1,1 0 0,0 0 1,0 0-1,0-1 0,0 1 1,0-1-1,0 0 0,0 0 1,1 0-1,0 0 534,0 0-779,-1-1 1,1 0-1,0 0 0,0-1 1,-1 1-1,2-1 779,-5 0-5</inkml:trace>
  <inkml:trace contextRef="#ctx0" brushRef="#br0" timeOffset="1980.951">2667 1173 13984,'2'3'182,"0"-1"1,0 0 0,0 0 0,0 0-1,0 0 1,1 0 0,-1-1 0,1 1 0,-1-1-1,1 1 1,0-1 0,-1 0 0,4 1-183,-1-1 226,1 0 0,-1 0 1,1 0-1,0-1 1,-1 0-1,1 0 0,1 0-226,11-3 363,0 0 0,0-1 0,0-1 0,1-1-363,-18 6 11,16-6 95,-1 0-1,0-1 1,-1-1-1,1 0 1,-2-1-1,1-1 1,-1 0-1,0-1 0,9-10-105,-16 14 29,0 0-1,0-1 0,-1 0 0,0 0 1,0-1-1,-1 0 0,0 0 0,0 0 1,-1 0-1,-1-1 0,1 1 0,-1-1 1,-1 0-1,0 0 0,0 0 0,-1 0 1,-1-2-29,1 9 9,-1-1 0,0 1 0,-1-1 0,1 1 0,-1-1 1,1 1-1,-1 0 0,0-1 0,0 1 0,0 0 0,-1 0 0,1-1 1,-1 1-1,0 0 0,0 0 0,0 1 0,0-1 0,0 0 0,-1 1 1,1-1-1,-1 1 0,0 0 0,1 0 0,-1 0 0,0 0 0,0 0 1,0 1-1,-1-1 0,1 1 0,0 0 0,0 0 0,-1 0 0,1 1 1,-1-1-1,1 1 0,-1-1 0,1 1 0,-1 0 0,1 1 0,-1-1 1,1 1-1,-2 0-9,-4 1 23,1 0 1,-1 0-1,1 1 1,0 0 0,0 1-1,0 0 1,0 0-1,1 1 1,0 0 0,-1 0-24,-6 7 105,0 0 0,1 0 0,0 2 0,-3 4-105,1 1 126,1-1-1,1 1 1,1 1 0,0 1-126,8-13 23,0 0 0,1 1 0,0-1 0,0 1 0,0-1 1,1 1-1,1 0 0,-1 0 0,2 0 0,-1 0 0,1 8-23,1-13 10,0 0 0,-1 1 0,2-1 0,-1 0 0,0 0 0,1 0 0,0 0 0,0 0-1,0-1 1,0 1 0,1-1 0,2 4-10,0-2 25,0 1-1,1-1 0,0 0 1,0 0-1,0-1 0,1 0 1,0 0-25,11 5 59,0-1 0,1 0 1,-1-2-1,1 0 1,5-1-60,-9-2-350,1 0-1,-1-1 1,0-1 0,1-1 0,-1 0 0,1-1 0,-1 0 350,7-3-2206,-1 0 0,0-1 0,0-1 0,13-5 2206,19-12-4458</inkml:trace>
  <inkml:trace contextRef="#ctx0" brushRef="#br0" timeOffset="2511.917">3702 881 12864,'-2'-8'456,"-1"0"0,0 0 1,0 1-1,-2-4-456,-2-4 905,5 12-794,0 0-1,0 0 0,0 0 1,-1 1-1,1-1 1,0 0-1,-1 1 0,0 0 1,0-1-1,0 1 1,0 0-1,0 0 1,0 1-1,0-1 0,-1 1 1,1 0-1,-1-1 1,1 1-1,-1 1 0,-2-1-110,-1 0 93,1 0-1,-1 0 0,0 1 0,0 0 1,1 1-1,-1-1 0,0 1 0,1 0 1,-1 1-1,-6 2-92,4 0 51,-1 1 0,1 0-1,0 1 1,0 0 0,1 0 0,-1 1 0,1 0 0,1 0 0,0 1 0,0 0 0,0 1 0,1-1 0,0 1 0,-1 3-51,-6 12 3,1 1 1,1-1-1,1 2 1,1 0-1,1 0-3,7-20-6,-1 1-1,1-1 0,-1 0 0,2 1 1,-1 0-1,1-1 0,0 1 1,0-1-1,1 1 0,0-1 0,0 1 1,1-1-1,0 0 7,-1-2-2,1 0 1,0 0-1,0 0 1,0-1-1,0 1 1,1-1-1,-1 0 1,1 1-1,0-1 1,0 0 0,0-1-1,0 1 1,1 0-1,-1-1 1,1 0-1,-1 0 1,1 0-1,0 0 1,0-1-1,2 1 2,0 0 14,1 0 0,-1-1 0,0 0 0,1 0 0,-1 0 0,1-1 0,-1 0 1,1 0-1,-1-1 0,1 0 0,-1 0 0,0-1 0,0 1 0,1-1 0,-1-1 0,0 1 0,-1-1 0,1 0 0,0 0 0,-1-1 0,1 1 0,-1-1 0,4-5-14,5-4 38,-2 0 0,1-1-1,-2-1 1,0 0-1,-1 0 1,0-1 0,6-15-38,2-9 20,-2 0 1,-1-2-1,-2 1 1,-3-1 0,-1-1-1,-2 0 1,-1 0-1,-3-6-20,0-30 81,-4-1-1,-4 1 0,-13-77-80,13 128 127,-12-69 517,13 80-336,0 1 1,-2-1 0,0 1-1,-5-9-308,9 22 79,1 0-1,-1 0 1,0 0-1,0 1 1,0-1-1,0 0 1,0 1-1,-1 0 1,1 0-1,-1-1 1,1 1-1,-2 0-78,3 1 29,0 1 0,0-1 0,-1 1 0,1 0 0,0-1 0,0 1 0,-1 0 0,1 0-1,0-1 1,0 1 0,-1 0 0,1 0 0,0 1 0,0-1 0,-1 0 0,1 0 0,0 1-1,0-1 1,0 0 0,-1 1 0,1-1 0,0 1 0,0 0 0,0-1 0,0 1 0,0 0-1,0 0 1,0-1 0,0 1 0,0 0 0,1 0 0,-1 0-29,-2 3 53,0-1-1,1 0 1,0 1-1,-1 0 1,1 0 0,1 0-1,-1 0 1,0 0 0,1 0-1,0 2-52,-3 10 150,2 0 1,-1 6-151,-1 28 223,3-1 0,3 31-223,14 107 188,2-38-94,6-1-1,42 136-93,-60-262 4,19 68-2584,31 70 2580,-53-152-757,1 1 1,-1 0-1,2-1 0,-1 0 1,1 0-1,1 0 0,0-1 1,4 5 756,12 6-5253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5:56.1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1834 106 9664,'9'-18'1453,"-1"-1"0,-1 0 1,0 0-1,1-12-1453,-8 75 6509,0 22-5146,-5 20 253,-13 60-1616,-25 87 647,-5 42-148,41-224-422,-10 80 173,14-100-199,2 1 0,1-1 0,2 3-51,-1-26 6,0 1-1,0-1 1,1 1 0,0-1-1,1 0 1,3 8-6,-4-12 31,0 0-1,0 0 1,0-1 0,1 1-1,0 0 1,0-1-1,0 0 1,0 1 0,0-1-1,1 0 1,-1-1 0,1 1-1,4 1-30,2 1 61,0 0 0,1-2 0,0 1-1,0-1 1,0-1 0,0 0 0,0 0 0,0-1 0,1-1-1,9 0-60,16-3 86,-1-1-1,25-6-85,552-98-544,-575 100-428,18-3-2931,-38 10 1359</inkml:trace>
  <inkml:trace contextRef="#ctx0" brushRef="#br0" timeOffset="334.496">3029 784 16384,'7'-8'2098,"-7"8"-2001,0 0 0,0 0-1,0-1 1,1 1 0,-1 0 0,0 0 0,0 0 0,0 0-1,0 0 1,1 0 0,-1 0 0,0 0 0,0 0 0,0 1 0,1-1-1,-1 0 1,0 0 0,0 0 0,0 0 0,1 0 0,-1 0 0,0 0-1,0 0 1,0 0 0,0 1 0,0-1 0,1 0 0,-1 0 0,0 0-1,0 0 1,0 1-97,1 0 143,-1 0 0,1 0 0,-1 0-1,1 0 1,-1 0 0,1 0 0,-1 1-1,0-1 1,0 0 0,0 0 0,1 1 0,-1-1-1,0 0 1,-1 0 0,1 2-143,-17 140-2021,6 20 2021,10-148-654,0-3-400,0 0-1,1 0 0,0 1 1,1-1-1,1-1 1,2 12 1054,-4-22-250,1 1 0,-1-1 0,1 0 0,-1 0 0,1 0 1,-1 0-1,1 0 0,0 0 0,-1 0 0,1 0 0,0 0 0,0 0 1,0 0 249,10 1-3856</inkml:trace>
  <inkml:trace contextRef="#ctx0" brushRef="#br0" timeOffset="668.857">2935 198 14912,'-5'0'896,"5"7"-257,5-2-255,4-1-352,4 7-32,5 1-416,5 4-191,8 11 319,-1 21-800,2 20-288,-1 11-2592</inkml:trace>
  <inkml:trace contextRef="#ctx0" brushRef="#br0" timeOffset="1006.616">3376 1141 16927,'0'-41'4204,"0"-26"682,3-7-4886,-1 51 78,1 1 1,1 0 0,1 1-1,1-1 1,3-6-79,-6 19 57,1 0-1,0 0 1,0 1-1,1-1 1,0 1 0,0 0-1,5-5-56,-8 11 15,0-1 0,1 1 0,-1 0 0,1 0 0,0 0 0,-1 1 1,1-1-1,0 1 0,0-1 0,0 1 0,0 0 0,0 0 0,0 0 0,0 0 0,1 1 0,-1-1 0,0 1 0,0 0 0,1 0 0,-1 0 0,0 0 0,0 1 0,1-1 0,1 2-15,6 1 38,0 0-1,-1 1 1,1 1-1,-1 0 1,0 0-1,0 1 1,-1 0-1,0 0 1,0 1-1,5 5-37,13 14 25,-1 2 0,12 16-25,-8-8-222,2-1 222,-19-22-533,0-1-1,1 0 1,7 3 533,-15-11-679,-1-1-1,1 1 1,0-1-1,1 0 1,-1-1-1,0 0 1,1 0-1,-1 0 1,1-1-1,4 1 680,16-1-5695</inkml:trace>
  <inkml:trace contextRef="#ctx0" brushRef="#br0" timeOffset="1335.095">4104 855 14304,'24'2'2244,"11"0"-435,14-6 374,36-9-2183,-70 11 104,0-2 0,0 0 0,0-1 0,-1-1 0,0 0 1,0 0-1,9-7-104,-19 10 11,0 0 0,0 0-1,0-1 1,-1 1 0,0-1 0,0 1 0,0-1 0,0 0 0,0 0 0,-1-1 0,1 1 0,-1 0 0,-1-1 0,1 1 0,0-1 0,-1 0-11,0 2 10,-1 0 1,1 1 0,-1-1 0,0 0 0,0 1 0,0-1 0,0 0 0,0 0 0,-1 1 0,1-1-1,-1 0 1,0 1 0,0-1 0,0 1 0,0-1 0,0 1 0,0-1 0,-1 1 0,1 0 0,-1-1-1,0 1 1,1 0 0,-1 0 0,0 0 0,0 1 0,-1-1 0,1 0 0,-2 0-11,1 0 42,-1 0 1,0 0-1,0 0 1,0 0-1,-1 1 1,1 0-1,0 0 1,0 0-1,-1 1 1,1-1 0,0 1-1,-3 0-42,0 0 103,-1 1 1,0 0-1,1 1 0,-1 0 0,0 0 1,-6 3-104,0 1 173,1 0 0,0 1 0,0 0 0,1 1 0,0 1 0,0 0 0,-2 4-173,4-4 77,2 0 0,-1 1 0,1 0-1,0 1 1,1 0 0,1 0 0,0 0 0,0 1 0,1 0 0,0 0-1,1 0 1,1 1 0,0-1 0,0 4-77,2-9 43,0 1-1,0-1 1,1 0-1,0 1 1,1-1-1,-1 1 1,1-1-1,1 1 1,0-1-1,0 0 1,0 0-1,1 0 1,0 0-1,0 0 1,1-1-1,-1 0 1,2 1-1,-1-1 1,1 0-1,-1-1 1,2 1-1,-1-1 1,1 0-1,-1-1 1,2 2-43,14 7 47,0-1 0,0-1 0,1-1 0,0-1 0,1 0 0,7 0-47,10 2-235,0-2 1,1-2-1,13 0 235,-37-6-696,0 0-1,0-2 1,0 0-1,13-2 697,-6-2-3745,1 0-1,19-9 3746,-11 2-5066</inkml:trace>
  <inkml:trace contextRef="#ctx0" brushRef="#br0" timeOffset="4160.618">314 5790 10688,'2'0'1280,"24"-1"8927,-21 1-9928,0 0 0,0-1 1,-1 0-1,1 0 0,0 0 1,0 0-1,-1-1 0,1 0 1,-1 0-1,0 0 0,1-1-279,33-18 870,0 2 0,14-4-870,31-15 484,-20 2-176,-2-3 0,-1-2 0,16-19-308,6-2 409,15-5-409,160-88 696,13-8-16,-164 87-290,-105 75-514,1 0 0,-1 0 0,0 0 0,0 0 0,0 0 0,0-1 0,0 1 0,0 0 0,-1-1 0,1 1 0,0 0 0,-1-1 0,1 1 0,-1-1 0,1-1 124,-1 1-834,1 0 1,0 0 0,0-1-1,0 1 1,0 0 0,0 0 0,0 0-1,0 1 1,1-2 833,6-5-6330</inkml:trace>
  <inkml:trace contextRef="#ctx0" brushRef="#br0" timeOffset="5071.351">2297 4546 12384,'-1'1'686,"2"-2"-569,-1 1 1,0 0-1,0 0 0,0 0 1,0 0-1,0 0 0,0 0 1,0 0-1,0 0 0,0 0 1,0 0-1,0 0 0,0 0 1,0 0-1,0 0 1,0 0-1,1 0 0,-1 0 1,0 1-1,0-1 0,0 0 1,0 0-1,0 0 0,0 0 1,0 0-1,0 0 0,0 0 1,0 0-1,0 0 1,0 0-1,0 0 0,0 0 1,0 0-1,0 0 0,0 0 1,0 0-1,0 0 0,0 0 1,0 0-1,0 0 0,0 1 1,0-1-1,0 0 1,0 0-1,0 0 0,0 0 1,0 0-1,0 0 0,0 0 1,0 0-1,0 0 0,0 0 1,0 0-1,0 0 0,0 0 1,0 0-1,0 0 0,0 0 1,0 1-1,0-1 1,0 0-1,0 0 0,0 0 1,0 0-1,0 0 0,0 0-117,13-1 831,-1-1-1,1 0 0,-1 0 1,1-2-1,-1 1 0,4-3-830,23-6 789,19-5-253,-1-2 0,-1-2 0,-1-3 0,35-21-536,164-106 385,-136 81-333,2-4 136,-37 21-82,3 4 0,13-2-106,38-5 293,65-14-293,-175 61 64,-18 5 6,-7 3-62,1 0 1,-1 1-1,0-1 1,0 0-1,1 1 1,-1 0-1,0 0 0,1-1 1,-1 1-1,1 1 1,-1-1-1,1 0-8,-1 0-53,7-11-2774,23-30-14474,-19 26 12955</inkml:trace>
  <inkml:trace contextRef="#ctx0" brushRef="#br0" timeOffset="5811.359">4269 3308 10240,'-9'2'306,"-15"6"2074,24-8-2210,-1 0 0,0 0 1,1 0-1,-1 1 0,0-1 1,1 0-1,-1 1 0,0-1 0,1 0 1,-1 1-1,1-1 0,-1 1 0,1-1 1,-1 1-1,1-1 0,-1 1 1,1-1-1,-1 1 0,1 0 0,0-1 1,-1 1-1,1 0 0,0-1-170,0 1 146,1-1-1,0 1 0,-1-1 1,1 1-1,0-1 1,-1 0-1,1 1 1,0-1-1,-1 0 0,1 0 1,0 0-1,0 1 1,-1-1-1,1 0 1,0 0-1,0 0 0,0 0 1,-1 0-1,1 0 1,0 0-1,0-1 1,0 1-146,0 0 283,27-2 1152,0-1-1,-1-1 1,0-1 0,23-9-1435,-23 7 399,65-21 410,-2-4-1,35-20-808,-115 48 36,52-23 213,-1-2 0,-1-3 0,50-37-249,157-113 80,-238 165 21,-21 13-37,0 0 0,0-1 0,-1 0 0,0-1 0,0 1 0,4-5-64,-11 10-336,0-1-1072,0-2 957,2 3-6900,10 4 173</inkml:trace>
  <inkml:trace contextRef="#ctx0" brushRef="#br0" timeOffset="6627.158">5829 2342 10912,'-1'1'398,"0"0"1,0 1-1,0-1 1,0 0-1,1 1 1,-1-1 0,0 1-1,1-1 1,-1 1-1,1-1 1,-1 1-1,1-1 1,0 1-1,0 0 1,0-1-1,0 1 1,0-1 0,0 1-1,0 1-398,0 2 1787,14-10 805,9-12-10,16-16-2582,-18 15 496,0 1 0,5-1-496,42-22 757,39-15-757,1 0 123,227-112-17,-268 134-20,-16 8 180,46-16-266,-80 36-297,-9 2 424,0 1-1,-1-1 1,7-3-127,1-6-2556,-5-4-4053,-9 12 1068</inkml:trace>
  <inkml:trace contextRef="#ctx0" brushRef="#br0" timeOffset="7292.981">6096 1545 13888,'37'5'6303,"-7"-4"-4494,0 2 0,21 6-1809,-34-6 388,17 3 80,1 0 290,18 0-758,68 6 374,72 17-374,-141-20 107,7 2 271,-2 1 1,26 12-379,-79-23 44,0 0 1,0 1 0,-1 0-1,1 0 1,-1 0 0,1 0-1,-1 1 1,0-1 0,0 1 0,0 0-1,0 0 1,0 0 0,-1 0-1,1 1 1,-1-1 0,0 0 0,0 1-1,0 0 1,-1 0 0,1 1-45,0 2 79,0 1 0,0 0 0,-1 0 0,0-1 0,-1 1 0,0 0 0,0 0 1,0 0-1,-1 0 0,-1 2-79,-2 9 126,0-1 0,-1-1 0,-1 1 0,-4 5-126,-33 69 219,10-25-84,4-1-95,2 1-1,3 1 0,-11 57-39,35-124-18,-1 6-41,-1 0 1,0 0 0,0 0-1,-1 0 1,1 0 0,-2 1 58,3-6-168,0-1 1,0 0-1,0 0 0,0 0 1,0 0-1,0 0 1,0 0-1,0 0 0,0 0 1,0 0-1,-1 0 1,1 0-1,0-1 0,-1 1 168,0 0-344,1-1-1,-1 0 1,1 0-1,0 1 1,-1-1 0,1 0-1,-1 0 1,1 0-1,-1-1 1,1 1-1,-1 0 1,1 0-1,-1-1 1,1 1-1,0-1 1,-1 0-1,1 1 345,-13-7-6127</inkml:trace>
  <inkml:trace contextRef="#ctx0" brushRef="#br0" timeOffset="8442.178">657 4981 10368,'62'-79'8079,"-62"79"-7995,0 1-1,0-1 1,0 0-1,0 0 1,0 0-1,0 0 1,0 0-1,0 0 1,0 0-1,0 0 1,0 0-1,0 0 1,0 0-1,0 0 0,0 0 1,0 0-1,0 0 1,0 0-1,0 0 1,0 0-1,1 0 1,-1 0-1,0 0 1,0 0-1,0 0 1,0 0-1,0 0 1,0 0-1,0 0 1,0-1-1,0 1 0,0 0 1,0 0-1,0 0 1,0 0-1,0 0 1,0 0-1,0 0 1,0 0-1,0 0-83,-2 7 1148,-8 10-365,-9 7 40,-6 8-77,0 1-1,-16 32-745,-7 27 215,19-34-40,-34 49-175,-42 34 46,22-33 46,25-28-140,4 2 0,3 3 0,-8 28 48,52-99 12,-2 5-6,0 1 0,1 1 0,-1 7-6,8-24 23,0 1 1,0 0-1,0 0 0,0 0 0,1 0 0,0 0 0,0 0 0,0 0 0,1 0 1,-1 0-1,1 0 0,1 0 0,-1-1 0,0 1 0,1 0 0,2 3-23,-1-4 47,0 0 0,0 0 1,0-1-1,1 1 0,0-1 0,0 0 0,0 1 0,0-2 1,0 1-1,1 0 0,-1-1 0,1 0 0,-1 0 0,1 0 0,0-1 1,0 0-1,0 1 0,2-1-47,10 1 137,0 1 0,1-2 0,-1-1 0,14 0-137,94-11 454,0-6-1,12-8-453,51-15 185,50-10 39,-185 42-127,1 2-1,0 3 1,26 2-97,-49 3 114,1 2-1,0 1 1,0 1-114,-29-5 21,-2-1-34,-1 0 0,1 0 0,-1 1 0,0-1 0,1 0 0,-1 0 0,1 0 0,-1 0 0,1 0 0,-1 0 0,1 0 0,-1-1 0,1 1 0,-1 0 0,1 0 0,-1 0 0,0 0 0,1-1 0,-1 1 0,1 0-1,-1 0 1,1-1 0,-1 1 0,0 0 0,1-1 0,-1 1 0,0 0 0,1-1 0,-1 1 13,0-1-93,1 0-1,-1 0 1,1-1 0,-1 1 0,0 0-1,0 0 1,0 0 0,0 0-1,0 0 1,0 0 0,0-1-1,0 0 94,-1-1-830,1-1 0,-1 1 0,0-1 0,0 1 0,0-1 0,-1 1 0,1 0 0,-1-1 830,-7-4-4656,0 3-1114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2T18:16:15.19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29,'0'-28,"0"8082,0-7476,0-42,0 49,0-36,0 9,0-29,0-28,0-48,0-3,0-54,0-23,0-19,0 3347,0-3690,0-6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6:24.5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1064 4 6400,'6'-4'11964,"-12"8"-9305,-12 9-2728,-15 22 899,1 0 0,-2 8-830,-32 34 537,-170 181 418,182-194-758,2 1 1,3 3-1,3 2 0,3 2 1,-11 32-198,32-71 806,18-28-689,0-1 0,1 1 1,-1 1-1,1-1 0,1 0 0,-1 1 0,-1 4-117,4-8 6,-1-1 0,1 0-1,0 0 1,-1 0 0,1 1-1,0-1 1,0 0 0,0 0 0,0 1-1,1-1 1,-1 0 0,0 0-1,0 1 1,1-1 0,-1 0-1,1 0 1,-1 0 0,1 0 0,-1 0-1,1 1 1,0-1 0,0 0-6,1 1 12,-1-1 0,1 1 0,0-1 0,0 0 0,0 1 0,0-1 0,0 0 0,0 0 1,0 0-1,0-1 0,0 1 0,1 0-12,6 1 40,1-1-1,-1 0 1,1 0 0,-1-1 0,8 0-40,21-4 83,-1-1 1,16-6-84,38-5 30,208-14 66,-219 26 44,-1 5 0,30 5-140,-33-2 77,92-3 651,-85-1 235,-82 0-947,-1 0-80,0 0-102,0-1 23,0 1-1,0 0 1,0-1-1,0 1 0,0-1 1,0 1-1,0 0 0,0-1 1,0 1-1,0 0 0,-1-1 1,1 1-1,0 0 1,0-1-1,0 1 0,0 0 1,0-1-1,-1 1 0,1 0 1,0-1-1,0 1 0,-1 0 1,1 0-1,0-1 1,0 1-1,-1 0 0,1 0 1,0-1-1,-1 1 0,1 0 1,0 0-1,-1 0 1,1 0-1,0 0 0,-1-1 1,1 1-1,0 0 0,-1 0 1,1 0-1,0 0 0,-1 0 1,1 0-1,-1 0 1,1 0 143,-17-1-7008,3 1-139,1 0 1697</inkml:trace>
  <inkml:trace contextRef="#ctx0" brushRef="#br0" timeOffset="750.543">3 1479 8960,'-2'-11'5585,"7"10"3807,4 1-6043,3 0-4449,6-4 1955,-1-1 0,16-5-855,19-6 300,179-25 282,-95 18-492,147-23 184,-73 13-57,-34 6 279,7 7-496,-119 16 158,1 3 1,-1 3-1,52 8-158,-91-8 109,1-1 1,19-2-110,-15 0-2433,-38-1-902,7 1 3018,1 1 0,-1 0 0,0-1 0,1 1 0,-1 0 0,0 0 0,0 0 0,1 0 0,-1 0 0,0 0 0,0 0 0,1 0 0,-1 0 0,0 0 0,0 0 317,-15 4-5978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6:26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923 37 6528,'19'-7'2837,"-1"-2"0,0 0 1,2-2-2838,-20 11 928,0 0-347,0 0 85,0 0 166,0 0 54,0 0 74,0 0-22,0 0-26,-13 1 1350,0 3-2056,1 1 0,1 0 0,-1 1 0,1 0 1,0 0-1,0 1 0,1 1 0,0 0 1,0 0-1,1 1 0,0 1 0,0 0-206,-41 48 329,15-16-104,-2-3 0,-4 2-225,-108 82 237,93-80-169,2 3 1,1 2-1,-18 25-68,17-5 35,2 2 0,-25 49-35,-8 39 469,72-136 193,10-19-636,1 0 1,0 1 0,0-1-1,0 1 1,1-1 0,-1 1-1,1-1 1,0 1 0,0 0-1,0 0 1,0 0-1,1-1 1,-1 1-27,2-3 4,-1-1-1,0 1 1,0-1 0,1 1-1,-1-1 1,0 1 0,0-1-1,1 1 1,-1-1 0,0 0-1,1 1 1,-1-1-1,1 0 1,-1 1 0,0-1-1,1 0 1,-1 1 0,1-1-1,-1 0 1,1 0 0,-1 0-1,1 0 1,-1 1-1,1-1 1,-1 0 0,1 0-1,-1 0 1,1 0 0,-1 0-1,1 0 1,-1 0 0,1 0-4,23 0 91,-16-1-48,64-1 83,0-3 0,0-3 0,2-4-126,90-11 114,2 6 0,7 8-114,334 5 254,-321 5-58,-114-4 41,1-3 0,37-9-237,-75 15 107,-33 0-123,-2 0 69,0 0 33,0-1-196,0 0 1,0 1-1,0-1 1,0 0-1,0 0 1,0 1-1,0-1 0,0 0 1,0 1-1,0-1 1,-1 0-1,1 1 1,0-1-1,0 0 1,-1 1-1,1-1 1,0 0-1,-1 1 1,1-1-1,0 1 0,-1-1 1,1 1-1,-1-1 1,1 1-1,-1-1 1,0 1 109,0-1-705,-1 1 0,0 0 0,0 0 0,0 0 0,0 0 0,1 0 0,-1 0 0,0 1 0,0-1 1,0 1 704,0-1-423,-22 4-6051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6:32.5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0 530 7168,'5'-103'6501,"-5"79"-4280,2-1 0,1-8-2221,1 22 710,-4 11-674,0 0 0,0-1 0,0 1 0,0 0 0,0 0 0,1 0 0,-1 0 0,0 0-1,0 0 1,0 0 0,0-1 0,0 1 0,0 0 0,1 0 0,-1 0 0,0 0 0,0 0 0,0 0 0,0 0 0,0 0 0,1 0 0,-1 0 0,0 0 0,0 0 0,0 0 0,0 0 0,0 0 0,1 0 0,-1 0 0,0 0 0,0 0-1,0 0 1,0 0 0,0 0 0,1 1-36,0-1 126,-1 1 0,1 0-1,0 0 1,0 0 0,-1 0 0,1 0-1,0 1 1,-1-1 0,1 0-1,-1 0 1,0 0 0,1 0 0,-1 1-1,0 0-125,7 34 1545,-3 0-1,0 31-1544,-2-33 309,20 368 1029,-4 264-271,-22-482-267,4-183-801,0-1 1,0 1 0,0 0-1,1 0 1,-1 0 0,0-1-1,0 1 1,1 0-1,-1 0 1,1-1 0,-1 1-1,0 0 1,1-1-1,-1 1 1,1 0 0,0-1-1,-1 1 1,1-1 0,-1 1-1,1-1 1,0 1-1,-1-1 1,1 1 0,0-1-1,0 0 1,-1 1-1,1-1 1,0 0 0,0 0-1,0 0 1,0 1 0,30 1-119,-28-2 127,76 0-20,27-6 12,-78 2 18,-1 0 1,1-1-1,-1-2 1,0-1-1,15-7-18,-23 8 36,0-2 1,-1-1-1,0 0 0,0-1 1,-1-1-1,9-9-36,-15 12 18,-1-1 0,-1 0 0,1-1-1,-2 0 1,1-1 0,-2 0 0,1 0 0,-2-1 0,6-12-18,-8 15 11,0-1 0,-1 1-1,0-1 1,-1 0 0,0 0 0,0 0 0,-1 0 0,-1 0 0,0 0 0,0 0 0,-1 0 0,-1 0-1,0 0 1,0 0 0,-1 1 0,0-1 0,-1 1 0,0 0 0,-1 0 0,0 0 0,-1 0 0,0 1-1,-3-5-10,-4 0-5,0 0 0,-1 1 0,0 0 0,-1 1 0,0 1-1,-1 1 1,0 0 0,-1 1 0,-16-7 5,1 3-11,0 2 0,-1 1 0,0 1 0,0 2 0,-4 1 11,-5 2-51,39 4 40,-1 0 1,0 0-1,1 1 0,-1-1 0,1 1 0,-1 0 0,1 0 0,-1 0 0,-2 2 11,6-3-3,-1 0 0,1 0 1,0 0-1,0 0 0,0 0 1,0 0-1,-1 0 0,1 0 0,0 0 1,0 0-1,0 0 0,0 0 1,-1 0-1,1 0 0,0 0 0,0 1 1,0-1-1,0 0 0,0 0 1,-1 0-1,1 0 0,0 0 0,0 0 1,0 1-1,0-1 0,0 0 1,0 0-1,0 0 0,0 0 1,0 1-1,-1-1 0,1 0 0,0 0 1,0 0-1,0 0 0,0 1 1,0-1-1,0 0 0,0 0 0,0 0 1,0 0-1,0 1 0,0-1 1,0 0-1,1 0 0,-1 0 0,0 0 1,0 1-1,0-1 0,0 0 1,0 0-1,0 0 0,0 0 1,0 1-1,0-1 0,1 0 0,-1 0 1,0 0 2,12 4-99,0-4 86,1 1 0,0-2 0,0 0 0,-1 0 0,1-1 0,4-2 13,9-3-14,0 0-1,14-8 15,-20 6 12,0-1 0,0-1 0,-1-1-1,-1 0 1,0-1 0,0-1 0,-2-1 0,1-2-12,22-23 67,-3-2 0,20-31-67,-44 57 25,0-1-1,-1-1 1,-1 0-1,2-7-24,-8 14 5,0 1-1,0-1 1,-1 0-1,-1 0 1,0 0 0,-1 0-1,0 0 1,0-1-1,-1 0-4,-3-17 31,-1-1-1,-1 1 1,-2 0 0,-1 1-1,-1 0 1,-1 0 0,-1 1-1,-8-11-30,7 16-2,-2 0 1,0 1-1,-1 1 0,-1 1 0,-1 0 0,0 1 0,-2 0 0,0 2 0,-1 0 0,0 2 0,-6-3 2,-5-2-93,0 2 0,-2 1 0,0 2 0,-1 1 0,0 1 0,-1 2 0,-19-2 93,39 9-96,-1 0 0,0 1 0,1 1 0,-1 1 0,0 0 96,12 0-86,0 1-1,0-1 1,0 1 0,0 0 0,0 0 0,0 1 0,0-1 0,0 1 0,-3 2 86,5-3-101,0 0 0,0 1 0,1-1 0,-1 1 0,0-1 1,1 1-1,-1 0 0,1 0 0,0 0 0,0 0 0,-1 0 0,1 0 0,1 0 0,-1 0 0,0 0 0,0 0 0,1 1 1,-1-1 100,0 4-309,1-1 1,0 1 0,0-1-1,0 1 1,0-1 0,1 1 0,0-1-1,0 0 1,0 1 0,1-1-1,0 0 1,0 0 0,1 2 308,5 9-1491,1-1 1,0 0-1,6 8 1491,29 35-5221</inkml:trace>
  <inkml:trace contextRef="#ctx0" brushRef="#br0" timeOffset="1300.434">1204 1300 8832,'-9'5'1106,"1"0"1,0 0 0,0 1 0,-4 5-1107,10-9 256,0 0 0,-1 0 0,1 0 1,1 0-1,-1 1 0,0-1 1,1 1-1,-1-1 0,1 1 0,-1 0 1,1 0-1,0-1 0,1 1 1,-1 0-1,0 0 0,1 0 0,-1 1-256,2-3 114,-1 0-1,0 0 0,1 0 0,-1 0 0,1 1 1,-1-1-1,1 0 0,0 0 0,-1 0 0,1 0 0,0 0 1,0-1-1,0 1 0,-1 0 0,1 0 0,0 0 0,0-1 1,0 1-1,0 0 0,1-1 0,-1 1-113,26 10 935,-17-9-645,0 0-1,0-1 0,0 0 0,0-1 0,0 0 0,4-1-289,62-9 838,-51 7-637,56-10 632,26-9-833,-81 16 94,0-2 0,-1-1 0,0-1 0,0-1 0,-1-1 0,4-4-94,-21 11 42,-1 0 0,1 0 0,-1 0 0,0-1 0,0 0 0,-1 0 0,0-1 1,0 1-1,0-1 0,-1 0 0,0 0 0,0-2-42,-2 5 16,0 1-1,-1-1 1,0 1 0,0-1-1,0 0 1,0 1 0,-1-1-1,1 0 1,-1 0 0,0 0-1,0 1 1,0-1 0,-1 0-1,1 0 1,-1 1 0,0-1-1,0 0 1,0 1 0,-1-1-1,1 1 1,-1-1 0,0 1-1,0 0 1,0-1 0,0 1-1,-1 0 1,0 0-16,-3-2 24,0 0 0,0 0 0,-1 0 0,0 1 0,0 0 0,0 0 0,0 0 0,-1 1 0,0 0-1,1 1 1,-1 0 0,-4-1-24,-8 0 13,0 0-1,-1 1 0,1 1 0,-10 1-12,14 1-5,0 0 0,1 1-1,-1 1 1,0 1 0,1 0 0,0 1 0,0 1 0,1 0 0,-1 1-1,1 0 1,1 1 0,-1 1 0,2 0 0,-1 1 0,1 0 0,0 1 0,1 0-1,1 1 1,0 1 0,0-1 0,1 1 0,1 1 0,0 0 0,1 0-1,0 0 1,1 1 0,-2 8 5,3-5-20,0 1 0,2-1 0,0 1 0,1-1 0,0 1 0,2 0 0,1 14 20,-1-26 14,1 1 1,0-1-1,1 0 0,0 0 0,0 0 0,0 0 0,1 0 0,0 0 0,0 0 0,1-1 0,-1 0 0,2 0 0,-1 0 0,1 0 0,-1 0 0,2-1 0,-1 0 0,0 0 0,1-1 0,0 1 0,5 2-14,4 0 44,0 0 1,0-1 0,1-1-1,0 0 1,-1-1-1,12 1-44,15 1 72,0-2 0,1-2-72,22-1 109,0-2 1,0-4 0,-1-2-1,1-3 1,-2-3 0,0-3-1,47-18-109,-65 16-287,-18 7-383,1 1 0,3 1 670,-21 7-1225,0-1 0,0 2 0,1 0 0,7 0 1225,-1 2-3302,-3 2-1977</inkml:trace>
  <inkml:trace contextRef="#ctx0" brushRef="#br0" timeOffset="1656.647">2278 262 10368,'-3'-36'1389,"-1"3"2171,2-33-3560,2 60 245,1-17 1147,-1 22-1209,0 0 0,0 0 0,0 0 0,1 0 0,-1 0 0,0 0-1,1 0 1,-1 0 0,1 0 0,-1 0 0,1 0 0,-1 0 0,1 0 0,0 0 0,0 0 0,-1 0-1,2 0-182,-2 1 46,0 0-1,1 0 0,-1-1 1,0 1-1,1 0 1,-1 0-1,0 0 0,0 0 1,1 0-1,-1 0 0,0 0 1,1 0-1,-1 0 0,0 0 1,1 0-1,-1 0 1,0 0-1,1 0 0,-1 0 1,0 0-1,0 1 0,1-1 1,-1 0-1,0 0 0,1 0 1,-1 0-1,0 0 1,0 1-1,1-1 0,-1 0 1,0 0-1,0 1 0,0-1 1,1 0-1,-1 0 0,0 1 1,0-1-1,0 0 1,0 0-46,7 16 886,-1 5-432,-1 0 1,-1 1-1,-1 0 0,0 2-454,2 97 441,-5-102-325,3 209 246,9 223-84,0-317-582,5 0 0,15 46 304,-26-158-514,0-1 0,1 1 0,2 3 514,-2-10-1968,1 0 0,8 12 1968,-16-26-454,1 1-1,0 0 1,0 0-1,0-1 1,1 1-1,-1-1 1,0 1-1,1-1 1,-1 0-1,0 1 1,1-1-1,0 0 1,-1 0-1,1 0 1,0 0-1,-1 0 1,1 0-1,0-1 1,0 1-1,0-1 1,0 1-1,-1-1 1,1 1-1,0-1 1,0 0-1,0 0 1,2 0 454,23-10-4688</inkml:trace>
  <inkml:trace contextRef="#ctx0" brushRef="#br0" timeOffset="2130.988">2863 1138 10752,'-9'-7'2077,"-12"-7"2126,20 14-4096,0-1-1,-1 1 1,1 0-1,0-1 1,0 1-1,0 0 1,0 0-1,-1 0 1,1 0-1,0 0 1,0 0-1,0 0 1,0 0-1,-1 0 1,1 1-1,0-1 1,0 0-1,0 1 1,0-1-1,0 1-106,-12 5 348,1 2 0,0-1 0,1 1 0,-2 2-348,7-5 107,0 1 0,1 0 1,0 0-1,0 0 1,0 1-1,1-1 0,0 1 1,-1 2-108,-1 5 153,0 1 0,0 0 1,1-1-1,1 1 1,1 1-1,0-1 0,1 0 1,0 1-1,2 0 0,0-1 1,0 1-1,3 10-153,-2-15 31,1-1 0,1 1 0,0-1 0,0 0-1,1 0 1,0 0 0,0-1 0,1 1 0,1-1 0,-1 0 0,2-1-1,-1 1 1,1-1 0,0-1 0,1 1 0,0-1 0,0 0-1,0-1 1,3 1-31,1 0 52,1 0 1,0-1-1,0-1 0,0 0 0,0-1 0,1 0 0,0-1 1,-1-1-1,1 0 0,0-1 0,0 0 0,1-1 1,-1-1-1,0 0 0,0-1 0,-1 0 0,1-1 0,0-1 1,-1 0-1,0-1 0,0 0 0,0-1 0,2-2-52,8-7 202,-1 0-1,0-2 0,-1 0 1,-1-2-1,0 0 0,-2-1 1,0-1-1,11-18-201,-23 30 82,0-1 0,0 1 1,-1-1-1,0 0 0,-1 0 1,0-1-1,2-8-82,-5 13 41,0-1-1,0 0 1,0 0-1,-1 0 1,0 0 0,0 0-1,-1 0 1,0 0-1,0 1 1,0-1 0,-1 0-1,0 1 1,-1-2-41,-8-14 60,0 0 1,-2 1 0,0 0-1,-2 0 1,0 2 0,-1 0-1,-1 1 1,-9-7-61,12 12-10,0 1 0,-1 0-1,-1 1 1,0 1 0,0 1-1,-1 0 1,0 1 0,-1 1 0,0 0-1,0 2 1,0 0 0,-1 1-1,1 0 1,-11 1 10,20 3-48,1-1 1,0 2-1,0-1 0,0 1 0,-1 0 0,-4 3 48,10-4-71,1 1 0,-1 0 0,1 0 0,-1 0 0,1 0 0,0 1 0,0-1 0,0 1 0,0-1 0,-2 2 71,4-2-86,-1 0-1,0 0 0,0 0 0,0 1 1,1-1-1,-1 0 0,0 0 0,1 0 1,-1 1-1,1-1 0,0 0 0,-1 1 0,1-1 1,0 1-1,0-1 0,0 0 0,0 1 1,0-1-1,0 2 87,1 0-306,0 0 1,0 1-1,0-1 1,1 0-1,0 0 1,-1 0-1,1 0 1,0 0-1,0 0 1,0-1-1,1 1 1,-1-1 0,1 0-1,-1 1 1,2-1 305,10 9-3108,0 0 0,7 2 3108,-18-11-642,38 19-5518,7-1 1350</inkml:trace>
  <inkml:trace contextRef="#ctx0" brushRef="#br0" timeOffset="2733.504">3549 1153 8832,'-2'-3'438,"1"-1"0,-1 1 0,1-1 0,0 1 0,0-1 0,0 1 0,0-1 0,0 0 0,1 1 0,0-1 0,0 0 0,0-3-438,1-6 626,1 0 1,1 1-1,0-2-626,3-15 1328,7-29 448,-11 53-1512,-1 0-1,1 0 1,0 0-1,0 1 1,1-1-1,-1 1 1,1 0-1,0-1 1,0 1-1,2-1-263,-5 4 41,1 1 1,-1 0-1,0-1 1,1 1-1,-1 0 0,0 0 1,1-1-1,-1 1 1,1 0-1,-1 0 0,0 0 1,1 0-1,-1-1 0,1 1 1,-1 0-1,1 0 1,-1 0-1,1 0 0,-1 0 1,0 0-1,1 0 1,-1 0-1,1 0 0,-1 1 1,1-1-1,-1 0 1,0 0-1,1 0 0,-1 0 1,1 1-1,-1-1 0,0 0 1,1 0-1,-1 1 1,0-1-1,1 0 0,-1 0 1,0 1-1,1-1 1,-1 1-1,0-1 0,0 0 1,1 1-1,-1-1 1,0 1-42,10 21 964,7 38 810,5 46-1774,-9-45 474,14 44-474,-21-86 55,2 1 0,0-1 0,1 0 0,1-1 1,0 0-1,2-1 0,3 4-55,-5-8 46,1-1-1,0 0 1,1 0-1,0-1 1,9 5-46,-17-13 13,0 0 0,0 0 0,0-1 0,0 0 0,0 0 0,0 0 0,1 0 0,-1-1 0,1 1 0,-1-1 0,1 0 0,-1-1 0,1 1 0,0-1 0,-1 0 0,1 0 0,0 0 0,-1-1 0,1 0 0,0 1 1,2-2-15,-1-1 14,1-1 0,0 0 0,-1 0 0,0 0-1,0 0 1,0-1 0,0 0 0,-1-1 0,0 1-1,0-1 1,-1 0 0,1-1-13,9-13 45,-2-1 0,0 0-1,0-4-44,0-3 79,-1-1-1,0-4-78,-3 9 3,-8 23-4,0 1 0,0 0-1,0-1 1,0 1-1,1 0 1,-1-1-1,0 1 1,0 0-1,1-1 1,-1 1 0,0 0-1,1 0 1,-1-1-1,0 1 1,0 0-1,1 0 1,-1-1-1,1 1 1,-1 0 0,0 0-1,1 0 1,-1 0-1,0 0 1,1 0-1,-1-1 1,1 1-1,-1 0 1,0 0 0,1 0-1,-1 0 1,1 0-1,-1 1 1,0-1-1,1 0 1,-1 0-1,1 0 1,-1 0 0,0 0-1,1 0 1,-1 1-1,0-1 1,1 0-1,-1 0 1,0 1-1,1-1 1,-1 0 0,0 0-1,1 1 2,20 17 42,-14-11-68,0-2 39,0 0 1,1-1-1,-1 0 0,1 0 0,0-1 0,0 0 1,0 0-1,0-1 0,1 0 0,-1 0 0,1-1 1,-1 0-1,1-1 0,0 1 0,-1-2 0,6 0-13,12-2 114,1-2 0,-1 0 0,0-2 0,19-8-114,-29 10 77,0-1-1,-1 0 1,0-1 0,0-1 0,-1 0 0,1-2-77,-10 6 26,0 0 0,0 0-1,0-1 1,0 1 0,-1-1 0,0-1 0,0 1 0,0 0 0,-1-1 0,0 0 0,0 0 0,0 0-1,-1 0 1,0 0 0,0 0 0,0-1 0,-1-1-26,2-9 32,-2-1-1,0 1 1,-1 0-1,-2-12-31,-11-68 73,7 55-53,4 26-28,-12-76-160,-5-6 168,17 91-20,0 0 0,-1-1 0,1 1 0,-1 0 0,-1 0 0,-3-5 20,4 7-476,0 1 0,0 0 0,-1 0 0,0 0 0,0 0 0,0 0 476,3 3-2315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6:28.9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1201 306 9344,'6'-10'1190,"-5"9"-704,-1 1-1,1-1 0,0 0 1,-1 0-1,1 0 0,-1 0 1,1 0-1,-1 0 1,0 0-1,1 0 0,-1-1 1,0 0-486,0 2 171,-1-1 1,1 1 0,-1-1 0,1 1-1,0 0 1,-1-1 0,1 1-1,-1-1 1,0 1 0,1 0 0,-1 0-1,1-1 1,-1 1 0,1 0 0,-1 0-1,0 0 1,1-1 0,-1 1 0,1 0-1,-1 0 1,0 0 0,1 0 0,-1 0-1,0 0 1,1 1 0,-1-1 0,1 0-1,-1 0-171,-27 1 1121,0 0-1,0 2 1,0 2-1,-7 2-1120,2 1 214,1 3 0,0 0 0,0 2 0,1 2 0,-12 8-214,-349 185 262,15 5-321,366-207 42,0 0-12,1 0 1,0 1-1,-5 5 29,13-11-12,1 0-1,-1 1 1,1-1 0,-1 1-1,1 0 1,-1-1 0,1 1-1,0 0 1,0 0-1,0 0 1,0 0 0,0 0-1,0 0 1,0 0-1,1 0 1,-1 0 0,1 0-1,0 0 1,-1 1 0,1-1-1,0 1 13,1-1-4,-1 0-1,1-1 0,-1 1 1,1 0-1,0-1 1,0 1-1,-1-1 0,1 1 1,1-1-1,-1 1 1,0-1-1,0 0 0,0 1 1,1-1-1,-1 0 1,0 0-1,1 0 0,-1 0 1,1 0-1,0 0 1,-1-1-1,2 2 5,7 1-12,-1 0-1,1 0 1,8 1 12,-18-4 0,125 21-68,9 2-3,-29 2 66,-2 4 1,1 5 4,-41-10 47,-1 2 1,-1 3-1,43 30-47,-84-47 235,-2 0 1,17 16-236,-28-22 96,0 0-1,-1 1 1,0 0 0,0 1 0,-1-1 0,1 1 0,-2 0-1,1 1-95,-3-5 31,-1-1-1,0 0 0,0 0 1,0 1-1,0-1 0,0 1 1,-1-1-1,0 1 0,1-1 0,-1 1 1,-1-1-1,1 1 0,0-1 1,-1 1-1,0-1 0,0 1 0,0-1 1,0 0-1,0 1 0,-1-1 1,1 0-1,-1 0 0,0 0 0,0 0 1,0 0-31,-8 8 50,1 0 1,-2 0 0,1-1 0,-2-1 0,-5 4-51,12-9 7,-39 30-8,-2-1-1,-48 24 2,63-41 15,-1-1-1,0-2 1,0-1-1,-2-1 0,-8 0-14,6-3 36,1-1-1,-3-2-35,23-4-4,1-1 1,-1 0-1,1-1 0,-1 0 0,1-1 0,-5-2 4,-8-2-125,1-1 0,0-2-1,0 0 1,1-2 0,0-1-1,1-1 1,0 0 0,-6-7 125,26 17-188,-1-1-1,1 1 1,1-1 0,-1 0-1,0 0 1,1 0 0,0 0-1,0-1 1,0 1 0,-1-5 188,3 8-119,1-1 0,-1 1 1,1-1-1,-1 1 0,1-1 0,0 0 1,0 1-1,0-1 0,0 1 1,0-1-1,0 0 0,0 1 0,0-1 1,1 1-1,-1-1 0,1 0 119,0 0-171,0 1 0,0-1-1,0 0 1,0 0 0,1 1 0,-1-1-1,0 0 1,1 1 0,-1 0-1,1-1 1,0 1 0,0 0 0,-1 0-1,1 0 1,1-1 171,27-10-2832,5 3-2426</inkml:trace>
  <inkml:trace contextRef="#ctx0" brushRef="#br0" timeOffset="561.044">1477 289 11136,'0'-9'1188,"0"7"-1004,-1 0-1,1 1 1,0-1 0,0 0-1,0 1 1,0-1-1,0 0 1,0 1-1,1-1 1,-1 0-1,0 1 1,1-1-1,0 0 1,-1 1-1,1-1 1,0 1-1,0-1 1,-1 1 0,1-1-1,1 1 1,-1 0-1,1-2-183,0 2 140,0-1 1,-1 1-1,1-1 0,1 1 0,-1 0 1,0-1-1,0 1 0,0 0 1,1 1-1,-1-1 0,0 0 0,1 1 1,-1-1-1,1 1 0,-1 0 0,0 0 1,1 0-1,-1 0 0,1 0 0,-1 0 1,1 1-1,-1-1 0,0 1 0,1 0 1,-1-1-1,0 1 0,0 0 0,1 0 1,-1 1-1,0-1 0,0 0 1,0 1-1,0-1 0,-1 1 0,1 0 1,0 0-1,-1 0 0,1-1 0,-1 1 1,2 2-141,4 12 168,-1 0 0,-1 0 1,0 0-1,-1 1 1,-1 0-1,0 0 0,-1 0-168,6 75 880,-3 0-1,-5 28-879,0-82 129,-9 351 1416,3-209-674,5-159-782,0 11 58,1 1-1,1 0 0,4 17-146,-5-46 9,1 1-1,0-1 1,0 0-1,0 0 1,1-1-1,1 5-8,-3-8 4,1 1 0,-1 0 0,1-1 0,-1 1 0,0-1 0,1 1 0,-1-1-1,1 1 1,0-1 0,-1 1 0,1-1 0,-1 1 0,1-1 0,0 0 0,-1 0 0,1 1-1,0-1 1,-1 0 0,1 0 0,0 1 0,-1-1 0,1 0 0,0 0 0,-1 0-1,1 0 1,0 0 0,0 0 0,-1 0 0,1-1 0,0 1 0,-1 0 0,1 0 0,0 0-1,-1-1 1,1 1 0,0 0 0,-1-1 0,1 1 0,0-1-4,6-4 20,-1 0 1,0 0-1,0-1 1,0 0 0,-1 0-1,0 0 1,0 0-1,0-1 1,3-7-21,6-6 23,44-71 34,-39 58-101,3 0 0,1 1 0,6-5 44,-23 30-4,1 0 0,0 1 0,0 0 0,0 0 0,0 1 0,1 0 0,4-2 4,-7 5-1,-1 0-1,0 0 1,0 0 0,1 1-1,-1 0 1,1 0 0,-1 0-1,1 1 1,0-1 0,-1 1-1,1 0 1,-1 0 0,1 1-1,0-1 1,4 2 1,-1 1-9,0 0 0,-1 1 0,1 0 0,0 0 1,-1 1-1,0-1 0,0 2 0,0-1 0,-1 1 0,5 5 9,10 12 66,-1 1 0,5 10-66,-4-3-93,-1 1 0,7 20 93,5 6-1329,-30-54 1018,1 0-1,0 0 0,0 0 1,0 0-1,0 0 1,1-1-1,-1 0 1,1 1-1,0-1 312,-2-2-280,1 1-1,-1-1 1,0 0 0,0 0-1,1 0 1,-1 0 0,1 0-1,-1 0 1,1-1 0,-1 1-1,1-1 1,-1 0 0,1 0-1,-1 0 1,1 0-1,0 0 1,-1 0 0,2-1 280,24-11-3104,7-7-1669</inkml:trace>
  <inkml:trace contextRef="#ctx0" brushRef="#br0" timeOffset="1150.976">2793 1170 10624,'-1'-2'511,"0"0"1,0 0-1,-1 0 1,1 0-1,1 0 1,-1-1-1,0 1 1,1 0-1,-1-1-511,0-5 659,0 1 0,1-1-1,0 1 1,0-2-659,1 3 447,-1-1-1,0 1 1,-1-1 0,1 1-1,-2-5-446,1 9 82,1 0-1,-1 0 0,1 1 1,-1-1-1,0 0 0,0 0 1,1 0-1,-1 1 0,-1-1 1,1 0-1,0 1 0,0-1 1,-1 1-1,1 0 0,0-1 1,-1 1-1,0 0 0,1 0 1,-1 0-1,0 0 0,1 0 1,-1 0-1,0 0 0,0 1 1,0-1-1,0 1 0,0-1 1,0 1-1,1 0 0,-1-1 1,0 1-1,0 0 0,0 0 1,0 1-1,0-1 0,0 0 1,0 1-1,0-1 0,0 1 1,0 0-82,-4 2 94,-1 0 1,1 0 0,0 1-1,0 0 1,1 0 0,-1 1-1,1-1 1,0 1 0,0 0-1,0 1 1,1-1 0,-2 3-95,-8 12 181,1 1 0,-9 20-181,15-28 34,1 1 0,0 0 0,1 0-1,0 0 1,1 1 0,1-1 0,0 1-1,1 0 1,1 3-34,1-16 12,0 0 0,0 1-1,0-1 1,0 1 0,1-1-1,-1 0 1,1 1 0,0-1-1,0 0 1,0 1 0,0-1 0,0 0-1,0 0 1,1 0 0,-1 0-1,1 0 1,-1 0 0,1 0-12,1 0 11,0 0 0,0 0 1,0 0-1,0 0 0,0-1 1,0 1-1,0-1 1,0 0-1,1 0 0,-1 0 1,4 1-12,2-1 20,1 0 1,0-1 0,0 0 0,0 0-1,0-1 1,0-1 0,-1 1 0,5-2-21,-6 0 17,0 1 1,0-1 0,0-1 0,-1 1 0,1-1 0,-1 0-1,0-1 1,0 0 0,0 0-18,8-9 315,0-1-1,12-15-314,-16 18 251,-8 8-187,0 1 63,0 0-1,0 0 1,0 0 0,0 0 0,3-2-127,-5 5 19,0-1 0,-1 1 0,1 0 1,0-1-1,-1 1 0,1 0 1,0 0-1,0-1 0,-1 1 1,1 0-1,0 0 0,0 0 1,-1 0-1,1 0 0,0 0 0,0 0 1,-1 0-1,1 0 0,0 0 1,0 1-1,-1-1 0,1 0 1,0 0-1,-1 1 0,1-1 1,0 0-1,-1 1 0,1-1 1,0 1-1,-1-1 0,1 1 0,-1-1 1,1 1-1,-1 0-19,10 11 22,0 0 1,-1 1-1,0 2-22,0-1-4,0-1-1,0-1 0,3 2 5,14 19 63,-22-26-541,1-1-1,0 1 0,0-1 1,1 0-1,0 0 0,0-1 1,0 0-1,1 0 0,0 0 479,-5-4-416,0-1-1,-1 1 0,1-1 0,0 0 0,0 1 1,0-1-1,-1 0 0,1 0 0,0-1 1,0 1-1,0 0 0,0 0 0,-1-1 1,1 1-1,0-1 0,-1 0 0,1 1 1,0-1-1,-1 0 0,1 0 0,-1 0 0,1 0 1,0-1 416,-2 2-25,22-15-4716</inkml:trace>
  <inkml:trace contextRef="#ctx0" brushRef="#br0" timeOffset="1751.758">3564 904 10368,'0'-6'749,"-1"0"-1,-1 1 1,1-1 0,-1 0 0,0 1 0,0-1 0,-2-2-749,3 6 181,0 0 1,0 1 0,-1-1 0,1 0 0,-1 0 0,1 0 0,-1 1-1,0-1 1,0 1 0,0 0 0,1-1 0,-1 1 0,-1 0 0,1 0 0,0 0-1,0 0 1,0 0 0,0 1 0,-1-1 0,1 1 0,-1-1-182,-4 1 173,1-1 0,-1 1 0,0 0 1,0 1-1,1-1 0,-1 1 0,0 1 1,1-1-1,-1 1 0,1 1 0,-1-1 1,1 1-1,-3 1-173,2 1 93,-1-1 0,1 1 0,0 1 1,1 0-1,-1 0 0,1 0 0,0 0 0,1 1 0,-1 0 1,-1 3-94,-6 12 127,1 0 0,0 1 0,2 0 0,1 1 0,0 0-127,4-6 67,0 0 0,1 1 0,0 0 0,2-1 0,0 1 0,2 0 0,0 2-67,0-14 33,2-1 1,-1 1-1,1-1 1,0 1 0,0-1-1,0 0 1,1 0-1,0 0 1,1 0 0,-1-1-1,1 1 1,0-1-1,0 0 1,1 0 0,-1 0-1,1 0 1,0-1-1,1 0 1,-1 0 0,1 0-1,-1-1 1,1 0-1,0 0 1,4 1-34,-4-1 14,0-1 0,0 0-1,0 0 1,1 0 0,-1-1 0,0 0 0,1 0 0,-1-1-1,1 0 1,-1 0 0,0 0 0,1-1 0,-1 0 0,1 0-1,-1 0 1,0-1 0,0 0 0,0 0 0,0-1-1,0 0 1,0 0 0,-1 0 0,1 0 0,-1-1 0,3-3-14,3-4 39,-2 0 0,1-1 1,-2-1-1,1 1 1,-2-1-1,0 0 0,6-14-39,-1-5 74,-1 0-1,-1 0 1,-2-4-74,3-16 28,-3-1 0,-2 0 0,-3-1 0,-2-6-28,-4-64 101,-8-26-101,-7-33 245,-18-51-245,34 218 171,-2 0 0,0 0-1,-1 0 1,-6-13-171,5 21 253,1 9-96,-2 16 36,5-4-115,1 0 1,0 0 0,1 0 0,1 0 0,0 0 0,1 3-79,-2-12 17,45 365 768,-18-216-631,22 60-154,-37-167-159,2-1 0,3-1-1,1 0 1,2-2 0,2 0 0,21 30 159,-35-61-539,0 0 0,1 0 0,5 3 539,-11-11-296,0 0 0,0 0 1,0-1-1,0 0 0,1 1 1,-1-1-1,1-1 0,0 1 1,-1 0-1,1-1 0,0 0 1,0 1-1,1-1 296,-4-1-169,0 0-1,1 0 1,-1 0-1,1 0 1,-1 0-1,0 0 1,1 0-1,-1-1 1,0 1 0,0 0-1,1-1 1,-1 1-1,0-1 1,0 1-1,1-1 1,-1 0 0,0 0-1,0 1 170,2-3-525,-1 1-1,0 0 1,1-1-1,-1 1 1,0-1 0,1-2 525,15-27-4912</inkml:trace>
  <inkml:trace contextRef="#ctx0" brushRef="#br0" timeOffset="2099.647">4024 1023 10112,'-1'0'149,"1"1"1,-1 0-1,1 0 1,0-1 0,-1 1-1,1 0 1,0 0-1,0-1 1,-1 1 0,1 0-1,0 0 1,0 0-1,0-1 1,0 1-1,0 0 1,0 0 0,0 0-1,0-1 1,0 1-1,1 0 1,-1 0 0,0 0-1,1-1 1,-1 1-1,0 0 1,1-1-1,-1 1 1,1 0 0,-1-1-1,1 1 1,0 0-150,0 0 192,1 0 1,0 0 0,1 0-1,-1 0 1,0-1-1,0 1 1,0 0 0,0-1-1,0 0 1,1 0 0,-1 0-1,0 0 1,2 0-193,11 0 197,1-2 1,0 0 0,0 0-1,-1-2 1,1 0 0,-1 0-1,0-2 1,0 0 0,-1 0-1,0-1 1,0-1-1,-1-1 1,0 0 0,0 0-1,-1-1 1,0-1 0,3-4-198,-12 12 104,0 0 0,-1-1 0,0 1 0,0 0 0,0-1 0,0 0 0,0 1 0,-1-1 1,0 0-1,1 0 0,-1 0 0,-1 1 0,1-1 0,0-3-104,-1 4 45,-1 1 1,1 0-1,0-1 0,-1 1 0,1 0 1,-1 0-1,0 0 0,1 0 1,-1-1-1,0 1 0,0 0 0,-1 0 1,1 1-1,0-1 0,-1 0 1,1 0-1,-1 1 0,0-1 0,1 1 1,-1-1-1,0 1 0,0 0 0,0-1 1,0 1-1,0 0 0,-1 0-45,0 0 52,0 0 0,0 0 0,0 1 0,0-1 0,0 1 0,-1-1 0,1 1 0,0 0 0,0 0 0,0 0 0,-1 1 0,1-1 0,0 1 0,0 0-1,0 0 1,-1 0-52,-4 2 155,0 0 0,0 1 0,1 0 0,-1 0 0,-4 4-155,3-1 140,1 0 1,0 1-1,0 0 1,1 0-1,-1 1 1,2-1 0,-1 2-1,-1 3-140,-3 7 230,0 1-1,2 0 1,-4 13-230,9-24 64,1 0 1,1 1 0,-1-1-1,2 1 1,-1 0-1,2-1 1,-1 1-1,2 0 1,-1 0-1,2 4-64,-1-6 55,1 0 1,1-1-1,0 1 0,0-1 0,0 1 0,1-1 0,0 0 0,1-1 0,0 1 0,0-1 0,0 0 0,4 4-55,1-2 38,0 0 0,0-1 0,0 0 0,1 0-1,0-1 1,1 0 0,0-1 0,0-1 0,0 0-1,13 4-37,10 0 8,1-1-1,0-1 0,10-1-7,172 13-2193,-72-12-6029,-100-5 1145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6:44.9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4859 6144,'15'-3'6165,"10"-9"-4513,2 0-963,-23 11-606,38-14 1460,0-1-1543,-29 10 247,0 0-1,0-1 1,-1-1-1,1 0 1,0-2-247,6-5 309,-3 3-147,0-1 1,-1 0 0,-1-2 0,0 0-163,12-15 238,2 0 0,0 2 0,2 1 1,1 2-1,2 1 0,22-13-238,73-39 602,-16 10 567,15-17-1169,-24 17 429,-11 8-218,198-139 781,-209 144-745,1 4 0,3 4 0,46-16-247,-64 30 63,-1-4-1,-1-3 1,-2-2 0,-2-3-63,231-159 304,133-71 160,-271 173-438,101-88-26,-156 114 57,3 5-1,35-14-56,-38 23 26,-5-3 174,61-55-200,34-25 45,4 24-31,-47 31 63,32-22-17,163-111-83,-297 189 11,134-94 85,-121 90 3,0 2 1,19-5-77,91-44-86,87-61 86,-40 8 22,80-48 15,29 14 107,-234 125-117,-41 20-50,-2-3 0,-1-1 1,-2-3-1,26-24 23,-45 36 30,35-31-5,3 3 0,22-11-25,-18 19 88,2 3 0,10-1-88,-76 38 8,-1-1 0,0 0 0,0 1 0,1-1 0,-1 0 0,0 0 0,0 0 1,0 0-1,0 0 0,0 0 0,0 0 0,0 0 0,0 0 0,-1 0 0,1-1 0,0 1 0,-1 0 0,1 0 1,-1-1-1,1 1 0,-1 0 0,1-2-8,-1 2-92,0 1 1,0-1-1,0 0 1,0 1-1,0-1 0,-1 1 1,1-1-1,0 1 1,0-1-1,0 0 1,-1 1-1,1-1 0,0 1 1,-1-1-1,1 1 1,0-1-1,-1 1 1,1-1-1,0 1 0,-1 0 1,0-1 91,0 0-395,0 0 1,-1 1-1,1-1 1,0 1-1,-1-1 0,1 1 1,0 0-1,-1-1 1,1 1-1,0 0 1,-1 0-1,1 0 0,-2 0 395,-17 3-5839</inkml:trace>
  <inkml:trace contextRef="#ctx0" brushRef="#br0" timeOffset="754.092">6659 68 8576,'0'0'76,"-1"0"1,1 0 0,0 0 0,0 0-1,0 0 1,-1 0 0,1 0-1,0 0 1,0 0 0,0 0-1,-1 0 1,1 0 0,0 0 0,0 0-1,0 0 1,-1 0 0,1-1-1,0 1 1,0 0 0,0 0-1,0 0 1,-1 0 0,1 0 0,0-1-1,0 1 1,0 0 0,0 0-1,0 0 1,0 0 0,0-1-1,0 1 1,-1 0 0,1 0 0,0 0-1,0-1 1,0 1 0,0 0-1,0 0 1,0-1 0,0 1-1,0 0 1,0 0 0,0 0 0,0-1-1,0 1-76,1-5 1669,-1 4-560,0 1-181,32 2 3110,17 2-4038,-18 0 2052,19-2-2052,-42-2 163,45 0 654,1-2 1,18-4-818,-24-1 2,272-33 652,-270 35-641,9 0 374,6 3-387,-62 2 12,-1 0 0,1 0 0,-1 0 1,0 1-1,1-1 0,-1 1 1,1-1-1,-1 1 0,0 0 0,1 0 1,-1 0-1,0 0 0,0 0 1,0 1-1,0-1 0,0 1 0,0-1 1,1 2-13,-2-1 25,0-1 0,0 1 0,0 0 0,0-1 0,0 1 0,0 0 0,-1 0 0,1 0 0,-1 0 0,1-1 0,-1 1 0,0 0 0,0 0 0,1 0 0,-1 0 0,-1 0 0,1 0 0,0 0 0,0 0 0,-1-1 0,1 1 0,-1 0 0,0 0 0,0 0-25,-28 85 365,3 0 1,0 20-366,-28 179 517,25-125-501,27-148-44,-6 28 225,-1-1 0,-13 33-197,19-62-41,-1-1 1,-1 1-1,0-1 0,0-1 0,-1 1 1,0-1-1,-1 0 0,0 0 0,-1-1 1,1 0-1,-1 0 0,-9 5 41,14-10-384,0-1 0,0-1-1,0 1 1,-1 0 0,1-1-1,0 1 1,-1-1 0,1 0 0,-1 0-1,0-1 1,1 1 0,-1-1-1,1 1 1,-1-1 0,0 0 0,0-1-1,1 1 1,-2-1 384,-16-9-5770</inkml:trace>
  <inkml:trace contextRef="#ctx0" brushRef="#br0" timeOffset="1873.527">288 4079 7168,'14'-24'1090,"-7"13"-326,0 0-1,-1-1 1,4-10-764,-5 11 383,-3 7 50,0 0 0,0 0 0,-1 0-1,1 0 1,-1 0 0,0 0 0,1-3-433,-2 7 28,-1-1 0,1 1 0,0 0 0,0 0 0,0 0-1,0 0 1,0 0 0,0 0 0,0 0 0,0 0 0,0 0 0,0 0-1,0 0 1,0 0 0,0-1 0,0 1 0,0 0 0,-1 0-1,1 0 1,0 0 0,0 0 0,0 0 0,0 0 0,0 0 0,0 0-1,0 0 1,0 0 0,0 0 0,-1 0 0,1 0 0,0 0 0,0 0-1,0 0 1,0 0 0,0 0 0,0 0 0,0 0 0,0 0 0,0 0-1,-1 0 1,1 0 0,0 0 0,0 1 0,0-1 0,0 0 0,0 0-1,0 0 1,0 0 0,0 0 0,0 0 0,0 0 0,0 0 0,0 0-1,0 0 1,-1 0 0,1 1-28,-4 3 307,-22 48 3788,-8 28-4095,-5 11 1350,-18 46-163,-17 72-1187,46-127 253,-6 24 590,2 6-843,27-92 84,1 1 0,1-1 0,1 0 0,0 1 0,2-1 0,0 1 0,1-1 0,4 20-84,-2-31 40,-1-1 1,1 0 0,1 0-1,-1 0 1,1 0-1,1-1 1,-1 0 0,1 0-1,1 0 1,-1 0 0,1-1-1,0 0 1,1 0 0,-1 0-1,1-1 1,0 0 0,1-1-1,-1 1 1,1-1-1,7 2-40,-2 0 91,2-1-1,-1-1 1,0 0-1,1-1 1,0 0-1,-1-1 1,1-1-1,0 0 1,0-2-1,0 1 1,11-3-91,21-6 258,-1-3 0,5-3-258,41-11 214,-4 7-105,1 4-1,0 4 1,1 3-109,-80 8 68,0-1 0,0-1 0,0 0 0,1 0-68,-9 1-149,1 0 0,0 0 0,-1 0 0,1 0 0,0 0 0,-1 0 0,0-1 0,1 1 0,-1-1 0,0 0 0,0 1 0,0-1 0,0 0 0,0 0 0,1-3 149,-2 5-136,-1 0 0,0 0-1,0 0 1,0 0 0,-1 0 0,1-1 0,0 1 0,0 0-1,0 0 1,0 0 0,0 0 0,0 0 0,0-1-1,0 1 1,0 0 0,0 0 0,0 0 0,0 0 0,0 0-1,0 0 1,-1-1 0,1 1 0,0 0 0,0 0 0,0 0-1,0 0 1,0 0 0,0 0 0,-1 0 0,1 0 0,0 0-1,0 0 1,0 0 0,0 0 0,0 0 0,-1 0-1,1 0 1,0 0 0,0 0 0,0 0 0,0 0 0,-1 0-1,1 0 1,0 0 0,0 0 136,-9 5-4677,-4 3-432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6:52.8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505 3589 6016,'-5'290'3210,"5"45"-2479,5-64-614,9 34-90,-11-259-22,-1-20-4,24 352-12,-1-146-69,-1-34-22,24 79-79,-39-242 2,1 0 1,11 25 178,-18-50-46,6 9-63,-8-19 107,-1 1 0,0-1 0,1 0 0,-1 0 0,0 0 0,1 0-1,-1 1 1,0-1 0,1 0 0,-1 0 0,0 0 0,1 0 0,-1 0-1,1 0 1,-1 0 0,0 0 0,1 0 0,-1 0 0,1 0 0,-1 0-1,0 0 1,1 0 0,-1 0 0,0-1 0,1 1 0,-1 0 0,0 0-1,1 0 1,-1 0 0,0-1 0,1 1 0,-1 0 0,0 0 0,1-1-1,-1 1 1,0 0 0,0-1 0,1 1 0,-1 0 0,0-1 0,0 1-1,0 0 1,0-1 0,0 1 0,1 0 2,-1-1 0,2-1-4,-1 0 0,1-1 0,0 0 0,-1 1 0,1-1 0,-1 0 0,0 0 0,1-2 4,4-18-3,-1 0 1,1-14 2,44-475 152,-46 466-128,15-198 146,0 0-15,26-357 176,-13-441 325,-27 1153 238,5 5-894,2 24 247,43 706-70,-30-483-263,-8-129-16,0-26-143,31 140 245,-33-272-29,3 0-1,7 10 30,-23-78 7,1-1 0,0 1 0,0-1 0,1 0 0,0-1-1,0 1 1,4 3-7,-8-9 1,1 1 1,0-1-1,0 0 0,0 0 0,0 0 0,0 0 0,0-1 0,0 1 0,0 0 1,0 0-1,0-1 0,0 1 0,1 0 0,-1-1 0,0 1 0,1-1 1,-1 0-1,0 1 0,1-1 0,-1 0 0,0 0 0,1 0 0,-1 0 0,0 0 1,1 0-1,-1 0 0,0 0 0,1-1 0,0 1-1,1-2 1,0 0 0,0 0 0,0 0 0,-1 0 0,1 0 0,-1 0 0,1-1 0,-1 0 0,0 1 0,1-2-1,0-1 3,1 0-1,-1 0 1,1 0 0,-2-1-1,1 0 1,0 0 0,-1 0-1,1-3-2,14-54-10,4-32 10,26-167-70,3-47 33,41-400 31,-15-6 9,-44 398 5,-9 89 30,-7 70-44,-6 88 49,-9 66-15,1 4 5,-1 13 45,0 53 172,-3 9-250,0-13 64,-7 296 171,9 66-288,-1-163 77,2 243 101,3-265-56,10 125-117,-11-308-10,5 12 58,-7-63-6,0 1 1,0-1 0,0 0-1,1 1 1,0-1 0,0 0-1,0 0 1,1 0 0,-1 0-1,3 2 6,-5-6 0,1 0 0,-1-1 0,1 1 0,-1 0 0,1 0 0,0-1 0,-1 1 0,1 0 0,0-1 0,-1 1 0,1-1 0,0 1 0,0-1 0,0 1 0,0-1 0,-1 0 0,1 1 0,0-1 0,0 0 0,0 0 0,0 1 0,0-1 0,0 0 0,0 0 0,0 0 0,0 0 0,0 0 0,0-1 0,0 1 0,0 0 0,0 0 0,-1-1 0,1 1 0,0 0 0,0-1 0,0 1 0,0-1 0,4-4 5,0 0 0,0-1-1,0 1 1,-1-1 0,0 0-1,-1-1 1,1 1 0,1-6-5,23-51-16,-3-1 0,13-57 16,-3-9 117,17-118-117,-43 202 5,203-1437-15,-210 1461 9,5-48 12,-2-67-11,-7 116 25,-1 14 10,2 9-26,0 0 1,0 0-1,0-1 1,0 1 0,0 0-1,0 0 1,1 1 0,-1-1-1,1 0 1,-1 0 0,1 0-10,-10 47 128,3 0 0,0 20-128,5-47 16,-38 638 341,27 9-181,13-614-189,2 186-41,3-147-28,8 38 82,-9-110-27,0 0 0,7 17 27,-11-36 0,1 1 0,0 0 0,0-1 0,1 1-1,-1-1 1,1 0 0,-1 1 0,1-1 0,0 0 0,0 0 0,2 1 0,-4-4 0,0 0 1,1 1 0,-1-1 0,1 0 0,-1 0-1,1 0 1,-1 0 0,1 0 0,-1 1-1,1-1 1,-1 0 0,1 0 0,-1 0 0,1 0-1,-1 0 1,1-1 0,-1 1 0,1 0 0,-1 0-1,1 0 1,-1 0 0,0-1 0,1 1 0,-1 0-1,1 0 0,17-16 30,-18 16-29,5-6 6,0 1-1,0-1 1,-1 0 0,0-1 0,-1 1-1,1-1 1,0-3-7,54-130 64,-10 14-107,-6-3-1,2-30 44,-29 106-9,252-1157 15,-226 976 74,104-533-43,-101 560-64,-33 154 39,1-2 334,1-33-346,-13 84 94,0 6 3,-4 15 90,-13 74 117,-10 78-64,-8 81-96,3-20-70,-66 495 103,68-462-140,1 90-26,8 43 10,16-72-31,13-91-60,-2-161 22,6 22 48,-10-83-10,0 0 1,0 0-1,1 0 0,1 0 0,0-1 1,5 10 9,-8-18-3,0-1 1,-1 0-1,1 0 1,0 0 0,0 0-1,0 0 1,0 1 0,0-2-1,0 1 1,1 0 0,-1 0-1,0 0 1,1 0 2,-1-1-1,0 1 0,0-1 0,-1 0 0,1 0-1,0 0 1,0 0 0,0 0 0,-1 0 0,1 0 0,0 0 0,0 0 0,-1-1 0,1 1 0,0 0 0,0 0 0,-1-1 0,1 1-1,0 0 1,-1-1 0,1 1 0,0-1 1,4-4 0,0 0 0,0-1 0,-1 1 0,0-1 0,0 0 0,0 0 0,-1-1 0,0 1 0,1-5 0,54-133 48,16-59-16,11-59-21,7-60 10,83-423-16,-95 389-4,49-157 47,46-67-48,-136 469-27,-38 107 18,1 0 0,-1 0 0,1 1 0,-1-1 0,1 1 0,0-1 0,0 1 0,3-3 9,-5 16-28,-5 20 11,-24 96 1,-18 70 80,-8 72 69,43-208-112,-226 1192 113,179-797-252,48-279 60,11-142 33,1 1 0,4 13 25,-3-33 0,1 1-1,1 0 0,0-1 0,1 0 0,2 5 1,-5-17 4,0 1 0,-1-1 0,1 1 0,1-1 0,-1 0 0,0 0 0,1 0 0,0 0-1,0 0-3,-3-2 0,1-1-1,-1 1 1,1-1-1,-1 0 0,1 1 1,0-1-1,-1 1 1,1-1-1,0 0 0,-1 0 1,1 1-1,0-1 0,-1 0 1,1 0-1,0 0 1,0 0-1,-1 0 0,1 0 1,0 0-1,0 0 1,-1 0-1,1 0 0,0 0 1,0 0-1,-1 0 0,1-1 1,0 1-1,-1 0 1,1-1-1,0 1 0,-1 0 1,1-1-1,-1 1 1,1-1-1,0 1 0,-1-1 1,1 1-1,-1-1 1,1 1-1,-1-1 1,9-14-30,-1 1-1,-1-1 1,5-12 30,4-11-106,6-24 106,43-156-48,20-95 21,63-322 31,-20-7 29,-20 100-70,-46 261 42,-5 56 17,-5 63-113,-37 120 16,6-11 75,-20 51 5,0-1-1,1 1 1,-1-1-1,0 1 0,1-1 1,-1 1-1,1 0 1,0 0-1,0 0 1,0 0-1,0-1-4,-1 3 2,-1 0 0,0 0-1,0 0 1,1 0 0,-1 0 0,0 0-1,0 0 1,0 0 0,1 0 0,-1 0-1,0 1 1,0-1 0,0 0 0,1 0-1,-1 0 1,0 0 0,0 0 0,0 0 0,1 1-1,-1-1 1,0 0 0,0 0 0,0 0-1,0 1 1,0-1 0,0 0 0,0 0-1,1 0 1,-1 1 0,0-1 0,0 0-1,0 0 1,0 0 0,0 1 0,0-1-1,0 0 1,0 0 0,0 0 0,0 1-2,1 23 80,-9 77-43,-9 58-16,-10 63-5,-152 974 208,138-941-149,28-178-56,-18 117 31,1 86-50,28-224 2,2 0 0,2 0 0,6 20-2,-7-65-4,1 0 1,0 0 0,1 0 0,0-1 0,2 4 3,-5-13-3,1 0 0,-1 0 0,0 0 0,1 0 1,0 0-1,-1 0 0,1 0 0,-1 0 1,1-1-1,0 1 0,0 0 0,0 0 0,-1-1 1,1 1-1,0 0 0,0-1 0,0 1 1,0-1-1,0 1 3,0-1-2,0 0 1,0 0 0,-1 0-1,1 0 1,0 0 0,-1 0-1,1 0 1,0-1-1,-1 1 1,1 0 0,0 0-1,-1-1 1,1 1 0,0 0-1,-1-1 1,1 1-1,-1 0 1,1-1 0,-1 1-1,1-1 1,-1 1 0,1-1 1,4-5-5,-1 0 0,0 0 0,0 0 1,-1-1-1,2-3 5,-5 9 0,14-28-3,-2-2 1,2-11 2,33-126 0,16-56 0,20-66 0,14-66 0,-29 91-9,96-352 44,33 9-29,-95 345-33,-18 67 22,-72 169 5,34-71 7,-37 81 14,1 0-1,1 0 1,13-14-21,-21 27 10,-1 1 1,1-1-1,1 1 1,-1 0-1,0 1 1,1-1-1,0 0-10,-4 3 3,1 0-1,-1-1 1,0 1 0,1 0 0,-1 0 0,1 0-1,-1 0 1,1 0 0,-1-1 0,1 1-1,-1 0 1,0 0 0,1 0 0,-1 0-1,1 0 1,-1 1 0,1-1 0,-1 0 0,1 0-1,-1 0 1,0 0 0,1 0 0,-1 1-1,1-1 1,-1 0 0,0 0 0,1 0-3,0 2 10,0-1 0,-1 0 0,1 0 0,0 0 0,-1 0 0,1 0 0,-1 1 0,1-1 0,-1 0 0,1 1 0,-1-1 0,0 0 0,0 0 0,0 2-10,2 14 69,-2 0-1,0 0 1,-2 16-69,-11 68 111,9-77-97,-23 160 34,-12 37-11,-62 342 48,-45 248-26,55-348-496,41-196 165,18-45 80,23-132 16,1 84 176,8-153-42,0-13 14,-1 1 0,2 0-1,-1-1 1,2 2 28,-2-7-20,1 0-1,0 1 1,0-1-1,0 0 1,1 0-1,-1 0 1,1 0-1,0 0 1,0 0 0,0 0-1,0-1 1,1 2 20,-3-4-1,10 8-75,-9-8 74,-1 0 0,1 1-1,-1-1 1,1 0 0,-1 0 0,1 0 0,-1 0 0,1-1 0,-1 1 0,1 0 0,-1 0 0,1 0 0,-1 0-1,1 0 1,-1-1 0,1 1 0,-1 0 0,0 0 0,1-1 0,-1 1 0,1 0 0,-1-1 0,0 1 0,1 0-1,-1-1 1,0 1 0,1-1 2,7-11-16,-1-1 0,0 0 0,0 0 0,-2-1 0,2-5 16,62-168-90,20-71 4,11-55 54,3-59 54,44-255 58,6-26 69,231-746 176,-325 1211-218,-16 72 117,-40 108-153,0-1 0,1 1 0,0 1 0,4-7-71,-8 14 3,0 0 0,0 0 0,0 0 1,0 0-1,0 0 0,0 0 0,0-1 0,0 1 1,1 0-1,-1 0 0,0 0 0,0 0 0,0 0 1,0 0-1,0 0 0,0 0 0,1 0 0,-1-1 1,0 1-1,0 0 0,0 0 0,0 0 0,0 0 1,1 0-1,-1 0 0,0 0 0,0 0 0,0 0 1,0 0-1,1 0 0,-1 0 0,0 0 0,0 0 1,0 0-1,0 1 0,0-1 0,1 0 0,-1 0 1,0 0-1,0 0 0,0 0 0,0 0 0,0 0 1,0 0-1,1 0 0,-1 1 0,0-1 0,0 0 1,0 0-1,0 0 0,0 0 0,0 0 0,0 0 1,0 1-1,0-1 0,0 0 0,0 0 0,0 0 1,0 0-1,0 0 0,0 1 0,0-1 0,0 0 1,0 0-4,2 30 274,-6 15 184,-4 17-458,-24 122 310,-18 70-119,-125 791 115,42 6-597,98-760-91,0 13-333,5-40-58,17-157 361,-6 57-670,2 119 1082,16-274-78,2 0-1,-1 0 0,1 0 1,2 8 78,-3-17-7,0 1 1,1-1 0,-1 1 0,0 0-1,0-1 1,0 1 0,1-1-1,-1 1 1,0-1 0,1 1 0,-1-1-1,0 0 1,1 1 0,-1-1-1,0 1 1,1-1 0,0 1 6,-1-1-3,0 0 1,1 0-1,-1 0 0,0 0 1,1 0-1,-1 0 0,0 0 1,1 0-1,-1-1 0,0 1 1,1 0-1,-1 0 0,0 0 1,1 0-1,-1 0 0,0-1 1,0 1-1,1 0 0,-1 0 1,0 0-1,0-1 0,0 1 1,1 0-1,-1 0 0,0-1 1,0 1-1,0 0 0,1-1 3,3-7-18,0 0 0,0-1 0,-1 1 0,0-1 0,1-4 18,28-105-6,18-65 76,20-74 84,13-56 54,6-37-5,1-38 5,222-850 176,-200 868-368,-15 57 16,-20 68 43,-20 71 90,-20 76 102,-27 78-122,-10 20-143,0 0 1,1 0-1,-1 0 0,0 0 1,0-1-1,0 1 1,0 0-1,0 0 0,0 0 1,0 0-1,0 0 1,0 0-1,0 0 0,0-1 1,0 1-1,0 0 1,1 0-1,-1 0 0,0 0 1,0 0-1,0 0 1,0 0-1,0 0 0,0 0 1,0 0-1,1 0 1,-1 0-1,0 0 0,0 0 1,0 0-1,0 0 1,0 0-1,1 0 0,-1 0 1,0 0-1,0 0 1,0 0-1,0 0 0,0 0 1,0 0-1,1 0 0,-1 0 1,0 0-1,0 0 1,0 0-1,0 0 0,0 0 1,0 0-1,0 0 1,0 0-1,1 1 0,-1-1 1,0 0-1,0 0 1,0 0-1,0 0 0,0 0 1,0 0-1,0 0 1,0 1-1,0-1 0,0 0 1,0 0-1,0 0-2,1 7 44,-1 1 1,0-1-1,-1 1 0,0-1 0,0 0 0,0 1 1,-2 2-45,-36 141 186,-30 73-63,-14 62-59,-7 63-48,-319 1397-1541,358-1482 1077,-27 218-253,31-183 282,33-228 38,24-156 532,13-77 79,16-105 79,13-68 32,141-839 395,-119 755-629,137-611 117,-163 812-219,-21 66 65,-24 135-37,-2-1 0,0 1 1,-1 0-1,0-3-33,0 19 5,-1-1-1,1 1 1,0-1 0,0 1 0,-1-1 0,1 1-1,-1-1 1,1 1 0,-1-1 0,0 1-1,0 0 1,0-1-5,1 2 2,0 0-1,0-1 1,-1 1-1,1 0 1,0 0-1,-1-1 1,1 1 0,-1 0-1,1 0 1,0 0-1,-1 0 1,1 0-1,-1-1 1,1 1-1,0 0 1,-1 0-1,1 0 1,-1 0 0,1 0-1,0 0 1,-1 0-1,1 1 1,-1-1-1,1 0 1,0 0-1,-1 0 1,1 0-1,0 0 1,-1 1-1,1-1 1,-1 0 0,1 0-2,-5 5 9,0-1 0,1 0 0,-1 1 0,1 0 0,0 0 0,1 1 0,-1-1 0,1 1 0,0-1 0,0 1-9,-22 48 75,-7 23-75,-41 118 80,-19 68-27,32-91-12,-201 630 73,-4 170-1453,191-691 502,13-57 288,22-79 234,16-50 192,21-91 118,1 0 0,1-1-1,-1 1 1,0 0 0,1 0-1,0 0 1,0 2 5,2-9 0,-1 1 1,1 0-1,-1 0 1,0-1 0,0 1-1,1-1 1,-2 1-1,1-1 1,0 1-1,0-2 0,29-90 59,15-61 48,17-56 63,13-36-4,73-281 922,21-221-1088,-114 442 234,-13 44-90,-19 63 0,-21 164 16,0 0 0,-3-19-160,0 51 26,1 0-1,-1 0 1,0 0-1,1 0 1,-2 0-1,1 0 1,0 0 0,-1 0-1,0 0-25,1 3 8,1 0 1,-1 0-1,1 0 0,-1 0 1,0 0-1,0 1 0,0-1 1,1 0-1,-1 0 0,0 1 1,0-1-1,0 0 0,0 1 0,0-1 1,0 1-1,0 0 0,0-1 1,-1 1-1,1 0 0,0-1 1,0 1-9,-2 0 10,1 0 0,0 0 1,0 1-1,0-1 1,-1 1-1,1-1 0,0 1 1,0 0-1,0-1 0,0 1 1,0 0-1,0 1-10,-5 2 20,0 0 0,0 1-1,1 0 1,-1 1-20,-11 13 27,0 0 0,1 1-1,1 1 1,-9 16-27,-98 168 48,-33 80 5,-11 56-21,0 41-58,1 25-156,28-50-191,30-64-347,-110 434-757,136-416 1077,28-85 234,9-20 6,70-282 128,53-159 256,-2-17 16,194-869 955,-152 463-694,-92 455-384,-9 0 1,-8-45-118,-10 173 112,-7-35-112,7 98 37,0-1 1,-1 0-1,-1 1 0,0 0 1,-1 0-1,-5-12-37,8 22 13,0 1-1,0-1 1,0 0 0,0 1 0,0-1 0,-1 0-1,1 1 1,0 0 0,-1-1 0,1 1-1,-1 0 1,-1-1-13,2 1 7,0 1 1,0 0-1,0-1 0,-1 1 1,1 0-1,0-1 0,0 1 0,0 0 1,0 0-1,0 0 0,-1 0 0,1 0 1,0 1-1,0-1 0,0 0 1,0 0-1,0 1 0,0-1 0,-1 1 1,1-1-8,-3 2 15,0 1 0,0-1 0,1 1 0,-1 0 0,1 0 0,-1 0 1,0 1-16,-33 39 70,5 0-33,2 1 0,-4 11-37,-16 38 43,-10 34-43,-60 160 53,-269 750 107,298-749-165,-47 224-75,74-228 75,19-64-22,22-89-112,22-119 79,0-1 1,0 1-1,1 8 60,3-11-51,2-10 20,1-7 27,-1-1-1,1 1 1,-2-1 0,1 0 0,0-2 4,4-7-6,-6 11 5,18-33-35,5-22 36,65-177-64,33-100 80,-123 336-16,191-542 153,-24-15 153,-93 220-178,-31 44-80,-36 214-22,-4-74-26,-5 118 2,-2 0 0,-1-1 0,-8-23-2,10 51 0,-1 0 0,0 0 0,-1 0 0,0 0 0,0 1 0,-2-1 0,1 1 0,-7-8 0,11 16-1,-1 0 0,0 0 1,1 0-1,-1 0 1,0 0-1,0 1 0,0-1 1,0 1-1,0-1 1,-1 1-1,1 0 0,0 0 1,-1 0-1,1 0 1,0 0-1,-1 1 0,1-1 1,-1 1-1,1 0 1,-1-1-1,0 1 1,1 0-1,-1 0 0,1 1 1,-1-1-1,1 1 1,-2-1 0,-1 2-5,-1 0 0,1 0 1,0 1-1,0-1 0,0 1 1,1 0-1,-2 1 5,-7 6-12,0 1-1,1 0 1,0 1 12,-25 29-18,2 1-1,-16 28 19,-5 14-5,-23 50 5,-59 148 0,1 45 0,22-33 0,110-283 0,-85 235 10,-12 78 28,-7 59-252,-2 93 214,70-260-197,11-51-48,18-90-1,8-52 134,4-18 73,2-6 9,14-34-30,-1-1 40,51-122-12,16-71 37,0-45 54,1-30 10,29-182-75,-31-9 71,-59 205 20,-21 40-26,-4 184-43,-11-59-16,12 112 3,0 0-1,-1 1 1,0-1 0,-1 1-1,-1 0 1,0 0 0,-1 0-1,-1-3-2,5 13 0,1 0 1,-1-1-1,1 1 0,-1 0 0,0 0 0,0 0 1,0 1-1,0-1 0,0 0 0,-1 1 0,1-1 1,0 1-1,-1 0 0,1 0 0,-1 0 1,1 0-1,-1 0 0,1 0 0,-1 1 0,0-1 1,1 1-1,-1 0 0,0 0 0,0 0 0,1 0 1,-4 1-1,-2 1 1,0 0 0,0 1-1,0 1 1,0-1 0,0 1 0,1 1 0,0-1 0,0 1 0,0 0 0,0 1 0,-4 5-1,-11 10 12,1 2 0,1 1 0,1 1 0,-10 18-12,-21 40 32,-25 57-32,-62 154 11,4 22 0,-2 51-11,27-18-70,29-74 22,28-72-64,-4 70 112,10-19-10,19-78-6,4 4-166,24-192 115,0 1-1,1 0 1,1-3 67,6-20-48,35-117-64,20-68 74,9-51 70,0-32 98,-10-18-130,-30 95 57,3-188-57,-33 294 27,-8-34-27,0 90-46,-3 0 1,-9-31 45,11 67-19,-2 1 0,-1 0-1,-1 0 1,-2 1 0,-1-2 19,9 20-5,-1 0-1,0 0 1,-1 0-1,1 1 1,-1-1 0,-1 1-1,1 0 1,-1 1 0,0-1-1,0 1 1,-2 0 5,5 3-2,-1 0 1,1 0-1,-1 1 0,0-1 1,0 1-1,1 0 0,-1 0 1,0 1-1,0-1 0,0 1 0,0 0 1,0 0-1,0 0 0,0 0 1,0 1-1,0 0 0,0 0 1,0 0-1,0 0 0,1 0 1,-1 1-1,0 0 2,-6 3-1,0 0 1,1 1-1,-1 0 1,1 1-1,1 0 0,-1 1 1,1-1-1,1 2 1,-2 1 0,-14 19 3,1 1 1,1 0-1,-11 26-3,-21 45 59,1 12-59,-50 142 96,19-1 45,11 3-1,-6 90-140,-73 531 65,143-826-64,-32 221-481,8 48 480,31-313-55,-1 32-190,3-37 162,1-5-17,4-24-164,15-87 8,11-60 123,11-49 90,78-625 38,-104 578 15,-16 158 38,-5-9-48,-1 58 48,-12-56-48,13 96 19,-2 0 0,0 0-1,-1 1 1,-4-7-19,9 25 2,1-1 1,-1 1-1,0-1 1,1 1-1,-2 0 0,1 0 1,0 0-1,-1 0 0,1 0 1,-1 0-1,0 1 1,0-1-1,0 1 0,0 0 1,-2-1-3,4 2 0,-1 0 1,1 1-1,-1 0 1,0-1 0,1 1-1,-1 0 1,1 0-1,-1 0 1,0 0-1,1 0 1,-1 0-1,1 1 1,-1-1 0,1 0-1,-1 1 0,-2 0 2,1 1 0,-1 0 0,1-1-1,0 1 1,0 0 0,0 1 0,0-1 0,-2 2-2,-7 8 16,1 2 0,0-1 0,1 1 0,0 1 0,-6 12-16,-21 41 90,-9 32-90,-24 74 155,-14 76-155,37-84 127,-20 132-127,66-294 1,-135 820 68,67-286-63,49-367-6,7-61 0,7-63 21,5-42 3,1-10 4,5-52 27,7-37-119,38-272-91,-12 65 123,3-86 37,-3-221 27,-38 474-67,-7-1-1,-5 1 1,-15-53 35,21 151-22,-2 1 1,-2 0 0,-2-4 21,11 34-5,-1 1 1,0-1 0,0 0 0,0 1-1,-1 0 1,1-1 0,-1 1 0,0 0 0,-1 0-1,1 0 1,0 1 0,-1-1 0,0 1-1,-3-2 5,6 4-2,-1 0 0,0 1 0,1-1 0,-1 1 0,0-1 0,0 1 0,0 0 0,0-1 0,1 1 0,-1 0 0,0 0 0,0 1-1,0-1 1,0 0 0,-1 1 2,-1 0-3,0 0 0,0 1 0,0 0 0,1 0 0,-1 0 0,0 0 0,1 0 0,0 1 0,-1 0 3,-9 8 1,1 2-1,0-1 1,1 1-1,1 1 1,0 0-1,-1 3 0,-49 89 52,57-100-48,-19 39 50,1 0 1,3 1-1,2 1 1,-11 49-55,10-31 38,12-46-29,-45 175 35,1 92-38,4 51 4,19-80 38,-9 272 43,35-498-146,2 19 55,-2-42 1,1 0 0,1-1-1,0 1 1,0 0 0,0-1 0,1 1 0,0-1 0,0 0-1,-1-4 5,-1 0 0,1-1 0,0 1 0,-1-1 0,1 0 0,0 1 0,1-1 0,-1 0-5,-1-1 0,-1-1-1,1 1 1,-1-1 0,1 0 0,-1 1 0,1-1 0,-1 0-1,1 0 1,0 0 0,-1 1 0,1-1 0,-1 0-1,1 0 1,0 0 0,-1 0 0,1 0 0,-1 0-1,1 0 1,0 0 0,-1 0 0,1 0 0,-1 0-1,1 0 1,0-1 0,-1 1 0,1 0 0,-1 0-1,1-1 1,-1 1 0,1 0 0,-1-1 0,1 1-1,-1 0 1,1-1 0,-1 1 0,1-1 0,-1 1 0,0-1-1,1 1 1,-1-1 0,0 1 0,9-15-3,-2 1 1,6-15 2,-9 21 0,-3 4 0,9-16 0,-2-1 0,-1-1 0,0-2 0,33-164 0,2-78 45,-11 0 0,-10-53-45,-18 141 23,-10-19-23,0 102 7,-4 0 1,-20-72-8,25 138 0,-2 0 0,-1 0 0,-12-24 0,18 47-3,0 0 0,-1 0 0,0 0 0,0 0 0,0 1 0,0-1 0,-1 1 0,0 1 0,-4-5 3,8 8-2,-1 0 0,0 0 0,1 0 0,-1 0 0,0 0 0,0 0 0,0 0 0,0 1 0,0-1 0,1 1 0,-1-1 0,0 1 1,0 0-1,0 0 0,0 0 0,0 0 0,0 0 0,0 0 0,0 0 0,0 1 0,0-1 0,0 1 0,0 0 0,0-1 0,0 1 0,1 0 0,-1 0 0,0 0 0,0 0 0,0 1 2,-5 4-8,2 0 1,-1 1-1,1-1 0,0 1 0,0 0 0,-3 8 8,7-14-1,0 0 0,-7 12-13,1 1-1,0-1 1,1 1 0,-3 10 14,-40 155-54,-8 76 54,17 5 171,-3 178-171,21 151 107,22-545-135,1 0 0,3 0 0,1 0 1,2-1-1,6 12 28,-6-34 20,-7-21-19,0 0-1,0 1 1,0-1 0,0 0 0,0 0-1,0 0 1,0 0 0,0 1 0,0-1-1,0 0 1,0 0 0,0 0 0,1 0-1,-1 0 1,0 1 0,0-1 0,0 0-1,0 0 1,0 0 0,0 0 0,1 0 0,-1 0-1,0 0 1,0 0 0,0 0 0,0 0-1,1 1 1,-1-1 0,0 0 0,0 0-1,0 0 1,0 0 0,1 0 0,-1 0-1,0 0 1,0 0 0,0 0 0,0 0-1,1 0 1,-1-1 0,0 1 0,0 0-1,0 0 1,0 0 0,1 0 0,-1 0-1,0 0 1,0 0 0,0 0-1,3-5 8,-1-1 1,0 1 0,0-1-1,0 1 1,0-1 0,-1 1-1,0-1-8,20-103-5,7-117-256,-7-42 261,-15 100 154,-8 0 1,-13-70-155,-7 26 43,10 139-17,-7-16-26,15 71-2,-1-1-1,-1 0 0,-1 1 1,-6-12 2,11 28-4,1-1 0,-1 0 0,1 1 1,-1-1-1,0 1 0,0-1 1,0 1-1,0 0 0,0 0 1,0 0-1,-1 0 0,1 0 0,-1 1 1,0-1-1,1 1 0,-2-1 4,2 1-3,0 1-1,-1 0 1,1 0 0,-1 0-1,1 0 1,0 0-1,-1 0 1,1 0 0,0 1-1,-1-1 1,1 1-1,0 0 1,0 0 0,-1 0-1,1 0 1,0 0-1,-1 1 4,3-2 0,-3 1-4,0 1 0,1-1 0,-1 1 0,0 0 1,1 0-1,0 0 0,-1 0 0,1 1 0,0-1 0,0 0 0,0 1 0,1 0 0,-1-1 0,1 1 1,-1 1 3,-17 35-32,2 1 0,2 1 0,2 1 0,-6 30 32,-24 148-54,1 67 44,-22 358 212,50-317-159,14-328-43,3 119-53,-3-113 46,1 1 0,0 0 1,0 0-1,1-1 0,0 1 1,0-1-1,0 1 0,3 4 7,-4-10 0,-1 0 0,1 0 0,0 0 1,0 0-1,-1 0 0,1-1 0,0 1 0,0 0 0,0 0 0,0 0 0,0-1 0,0 1 0,0-1 0,0 1 0,0-1 0,0 1 0,1-1 0,-1 1 0,0-1 0,0 0 0,0 0 1,1 0-1,-1 0 0,0 1 0,1-2 0,1 1 6,0-1 0,1 1 1,-1-1-1,0 0 0,0-1 1,0 1-1,1-1-6,-3 2 2,1-1 0,0 0 0,0-1 0,0 1 0,0 0 0,0 0 0,0-1-1,-1 1 1,1-1 0,0 0 0,-1 0 0,0 1 0,1-1 0,-1 0 0,0 0 0,0 0-1,0 0 1,0-1-2,13-28 6,-1-1-1,3-18-5,28-99 9,-8-2-1,12-111-8,-21 47 10,-3-163-10,-22 217 41,-13-80-41,3 159 16,-3 1 1,-3 0-1,-23-68-16,29 124-2,-1 1 1,-1 0-1,-2-2 2,9 20-7,-1 0 0,1 0 0,-1 0 0,0 0 1,-1 1-1,1 0 0,-4-3 7,7 7-3,-1 0 0,1 0 1,0 0-1,0 0 0,-1 0 1,1 0-1,0 1 1,-1-1-1,1 1 0,-1-1 1,1 1-1,0-1 0,-1 1 1,1 0-1,-1 0 0,0-1 1,1 1-1,-1 0 0,1 1 1,-1-1-1,1 0 0,-1 0 1,1 1-1,-1-1 0,1 1 1,0-1-1,-1 1 0,1-1 1,-1 1-1,1 0 0,0 0 1,0 0-1,-1 0 0,0 1 3,-2 3-3,-1 0 0,1 0 0,-1 1 0,2 0 0,-1 0 1,1 0-1,-1 0 0,2 1 0,-2 1 3,-8 25 5,-1 9-5,10-33 0,2-6 0,-6 20-16,1 1 0,-2 21 16,-9 145-123,8 59-170,11-43-598,-1-43-2079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2T18:14:30.41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1,'0'424,"0"-813,0 11318,0-10619,0 67,0-79,0 7,0 165,0-50,0-25,0-42,0-127,0 19,0 120,0-42,0-82,0 1368,0-1545,0 389,0-449,0 0,0 27,0-10,0 38,0-69,0 8,0 18,0-12,0-27,0 20,0 6,0-13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7:03.9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1646 490 7808,'5'0'411,"-1"-1"0,0 0 0,1 1 0,-1-2 0,0 1 0,0 0 0,0-1 0,0 0 0,0 0 0,0 0 0,0 0 0,-1-1 0,1 1 0,2-4-411,3-2 1186,0-1 1,-1 0 0,0 0 0,5-9-1187,-11 16 215,0-1 0,0 0 0,-1 0 0,1 0 0,-1 0 0,0 0 0,0 0 0,0-1 0,0-2-215,0 4 83,-1 1 0,0-1 0,0 0 0,0 0 0,0 1 0,0-1 0,-1 0 0,1 1 0,-1-1 0,1 0 0,-1 1 0,1-1 0,-1 1 0,0-1 0,0 1-1,1-1 1,-1 1 0,0-1 0,-1 1 0,0-1-83,-4-4 262,0 1-1,-1 0 0,0 1 1,0-1-1,0 2 0,-1-1 1,1 1-1,-1 0 0,0 0-261,-22-6 966,-25-4-966,13 5 217,-1 2 1,0 2 0,-38 1-218,-2 5 163,-47 10-163,52-2-2,1 4 0,0 3 0,1 4 0,2 3 1,0 3-1,-29 17 2,74-30-21,-253 125-86,274-134 96,3-3-6,1 0 0,-1 1 0,1-1 0,0 1 0,0 0 0,0 0 0,1 0 0,-1 1 0,1-1 0,-1 1 1,-1 4 16,4-8-6,1 1 1,0-1 0,0 1 0,-1-1 0,1 1 0,0 0 0,0-1 0,0 1 0,0 0 0,-1-1 0,1 1 0,0-1 0,0 1-1,0 0 1,1-1 0,-1 1 0,0 0 0,0-1 0,0 1 0,0-1 0,0 1 0,1 0 0,-1-1 0,0 1 0,1-1 0,-1 1-1,0-1 1,1 1 0,-1-1 0,1 1 5,1 0-12,-1 1 0,1-1-1,0 0 1,0 1 0,0-1-1,1 0 1,-1-1 0,0 1 12,24 8-27,1-1 1,-1-2-1,1-1 0,13 1 27,6 1-16,56 12 30,0 5-1,75 28-13,-153-42 3,0 0 1,-1 1-1,0 1 1,0 1-1,-2 2 0,0 0 1,0 1-1,-2 1 1,0 0-1,0 2 1,-2 0-1,-1 1 0,0 1 1,8 15-4,-15-22 15,-2 0-1,1 0 1,-2 1-1,0 0 1,0 0 0,-2 0-1,0 1 1,1 9-15,-3-12 29,-1 0 0,0 0 0,-1 0-1,-1 0 1,0 1 0,0-1 0,-2 0 0,1-1-1,-2 1 1,-3 10-29,-3-1 155,0 0 0,-1 0 1,-1-1-1,-1-1 0,-1 0 0,-1 0 0,0-2 0,-18 17-155,9-13 107,-1-1 0,-1-1 0,-1-1 0,0-1 0,-1-2 0,-15 6-107,-23 7 23,-2-2 1,0-4-1,-2-3 1,0-2-1,-22-1-23,51-11-14,1-1-1,-28-2 15,45-3-3,0-2-1,0 0 0,0-1 0,0-1 0,-5-3 4,18 4-13,0 0-1,1 0 1,0-1-1,0-1 1,0 0-1,0 0 1,1 0-1,0-1 1,0 0-1,-6-7 14,10 10-50,1-1 0,0 0 0,0 1 0,0-1 0,1 0 0,-1 0 0,1-1 0,0 1 0,0 0 0,1-1 0,-1 1 0,1-1 0,0 0 0,0 1 0,0-1 0,1 0 0,0 0 0,0 0 0,0 1 0,0-1 0,1 0 0,0 0 0,0 0 50,1-1-220,0-1 0,1 1 0,0 0 0,0 0 1,1 0-1,-1 0 0,1 0 0,1 1 0,-1 0 0,1 0 0,0 0 1,0 0-1,0 1 0,5-4 220,2 0-826,1 0 1,0 1-1,0 0 0,0 1 1,1 1-1,6-2 826,34-7-5258</inkml:trace>
  <inkml:trace contextRef="#ctx0" brushRef="#br0" timeOffset="547.815">1918 343 10112,'0'-5'442,"0"1"1,1-1 0,0 1-1,0-1 1,0 1 0,1-1-1,-1 1 1,1 0 0,0-1-1,0 1 1,1 0 0,-1 1-1,1-1 1,2-2-443,-4 5 117,-1 1 0,1-1 0,-1 0 0,1 1 1,0-1-1,-1 1 0,1-1 0,0 1 0,-1 0 0,1-1 1,0 1-1,0 0 0,0-1 0,-1 1 0,1 0 0,0 0 0,0 0 1,0 0-1,0 0 0,-1 0 0,1 0 0,0 0 0,0 0 1,0 0-1,0 0 0,-1 1 0,2-1-117,-1 1 79,1-1-1,-1 1 1,1 0 0,-1 0 0,1-1-1,-1 1 1,0 0 0,1 0 0,-1 1-1,0-1 1,0 0 0,0 0-1,1 2-78,2 4 104,0 1 0,-1-1 0,0 1 0,0 0-1,-1 0 1,0 1 0,-1-1 0,0 0 0,0 1-104,0-1 41,3 25 115,-2 1-1,-1 1 1,-2-1-1,-1 0 0,-4 11-155,-6 32 487,-18 57-487,4-43 818,-30 66-818,-44 81 1263,-14 36 582,106-247-1696,8-26-148,0-1 1,0 0-1,0 0 1,-1 0 0,1 0-1,0 0 1,0 0-1,0 1 1,0-1-1,0 0 1,0 0-1,0 0 1,0 0 0,0 1-1,0-1 1,0 0-1,0 0 1,0 0-1,0 0 1,0 1-1,0-1 1,0 0-1,0 0 1,0 0 0,0 0-1,0 0 1,0 1-1,1-1 1,-1 0-1,0 0 1,0 0-1,0 0 1,0 0 0,0 1-1,0-1 1,0 0-1,1 0 1,-1 0-1,0 0 1,0 0-1,0 0 1,0 0-1,0 0 1,1 0 0,-1 0-1,0 0 1,0 0-1,0 1 1,0-1-1,0 0 1,1 0-1,-1 0 1,0 0-1,0 0 1,0-1 0,0 1-1,1 0 1,-1 0-1,0 0 1,0 0-1,0 0 1,0 0-2,6-2 11,-1-1 1,0 0-1,0 0 1,0 0-1,0-1 1,-1 0-12,15-9 6,214-155-150,-231 165 145,17-11 9,-1 0 0,2 2 1,-1 0-1,22-9-10,-36 18-5,1 1 1,-1 0-1,1 1 1,0-1-1,0 1 1,0 0-1,0 0 0,0 1 1,0 0-1,0 0 1,0 0-1,0 1 1,0 0-1,0 0 1,0 0-1,-1 1 0,1 0 1,0 0-1,-1 0 1,1 1-1,1 1 5,-1 0 4,0 0 0,-1 1 1,0-1-1,0 1 0,0 0 0,-1 0 0,0 1 0,0 0 0,0-1 0,-1 1 0,1 1 0,-1-1 1,1 5-5,5 14-12,-1 0 1,-2 1 0,0 0 11,4 19-206,-6-31-175,0 0 0,0-1 0,2 0 0,-1 0 0,2 0 0,4 7 381,-9-17-301,1 1 0,-1-1 0,1 1 1,1-1-1,-1 0 0,0 0 0,1 0 0,-1 0 0,1-1 0,0 0 0,0 1 0,0-1 0,0-1 0,0 1 0,0 0 0,0-1 0,1 0 0,-1 0 0,1 0 0,-1-1 0,1 0 0,2 0 301,1 0-1129,1 0 0,-1-1 1,6-2 1128,25-8-4576</inkml:trace>
  <inkml:trace contextRef="#ctx0" brushRef="#br0" timeOffset="995.315">2877 1369 9600,'2'-11'1564,"-1"5"-767,1 1 1,-2-1 0,1 0-1,0 0 1,-1 0-1,0-2-797,-1 6 142,1 1-1,0-1 0,-1 1 1,1-1-1,-1 1 1,1-1-1,-1 1 1,1-1-1,-1 1 0,0-1 1,0 1-1,0 0 1,0-1-1,0 1 0,0 0 1,0 0-1,0 0 1,-1 0-1,1 0 1,0 0-1,-1 0 0,1 0 1,-1 1-1,1-1 1,-1 0-1,1 1-141,-2-1 97,0 0-1,0 1 1,0-1-1,0 1 1,0 0-1,0 0 1,0 0-1,0 0 1,0 0 0,0 1-1,0-1 1,0 1-1,0 0 1,1 0-1,-4 1-96,-6 4 118,1-1-1,-1 2 0,-1 1-117,8-5 45,-10 6 52,1 2 0,-1-1 1,2 2-1,-1-1 0,1 2 0,-10 13-97,19-21 36,0 1-1,0 0 1,0 0 0,0 0 0,1 0 0,0 0 0,1 1 0,-1-1 0,1 1-1,1 0 1,-1-1 0,1 1 0,0 0 0,1 0 0,-1 0 0,1 0 0,1 0-1,-1 0 1,2 1-36,-2-6 21,0 1 0,1-1 0,-1 0 0,1 0 0,0 0 0,0 0 0,0 0 0,0 0 0,0 0 0,0 0 0,0 0 0,1-1 0,-1 1 0,1 0 0,-1-1 0,1 1 0,0-1-1,-1 1 1,1-1 0,0 0 0,0 0 0,0 0 0,0 0 0,0 0 0,1 0-21,0 0 22,1-1 0,-1 1 0,1-1 0,-1 0 0,1 0 0,0 0 0,-1-1 0,1 1 0,-1-1 0,1 0 0,-1 0 0,1 0 0,-1 0 0,0 0 0,1-1-22,22-12 431,0-2 0,-2 0 0,0-1 0,14-13-431,6-5 1092,-43 34-1063,0 0 1,0 0-1,0 1 1,0-1-1,0 0 1,0 1-1,0-1 1,1 1 0,-1 0-1,0-1 1,0 1-1,1 0 1,-1-1-1,0 1 1,0 0 0,1 0-1,-1 0 1,0 0-1,1 1 1,-1-1-1,0 0 1,0 0 0,1 1-1,-1-1 1,0 1-1,0-1 1,0 1-1,0-1 1,0 1 0,1 0-1,-1-1 1,0 1-1,0 0 1,-1 0-1,1 0 1,0 0-30,5 5 26,-1 1-1,-1-1 1,1 1-1,-1 0 1,3 5-26,5 10 8,-4-11-229,1 0 0,0-1 0,0 0 0,1 0 0,0-1 0,0 0 0,8 4 221,-12-9-592,1-1 1,-1 0 0,0 0 0,1 0-1,0-1 1,-1 0 0,1 0 0,0-1-1,0 0 1,0 0 0,0 0 0,0-1-1,0 0 1,0-1 0,5 0 591,20-5-3893,4-5-635</inkml:trace>
  <inkml:trace contextRef="#ctx0" brushRef="#br0" timeOffset="1526.848">3537 1357 9728,'-3'-4'519,"1"0"-1,0-1 1,0 1 0,0-1 0,0 0 0,1 1-1,0-1 1,0 0 0,0 0 0,0-2-519,0-12 717,1-1-1,0-1-716,1-4 610,-1 22-544,0-10 428,-1-1-1,-1-8-493,2 19 62,-1 0-1,1 1 0,-1-1 0,1 0 0,-1 1 1,0-1-1,0 1 0,0-1 0,-1 1 0,1 0 1,0-1-1,-1 1 0,0 0 0,1 0 0,-1 0 0,-1 0-61,2 1 42,0 0 0,0 1 0,0-1 0,0 1-1,0 0 1,0-1 0,-1 1 0,1 0 0,0 0-1,0 0 1,0 0 0,0 0 0,-1 0 0,1 0-1,0 0 1,0 0 0,0 0 0,0 1 0,-1-1-1,1 1 1,0-1 0,0 1 0,0-1 0,-1 1-42,-23 17 655,8-1-349,1 1 1,1 1-1,1 0 0,0 1 1,-4 11-307,16-29 15,-5 9 50,1 1 0,0-1 0,1 1 0,0 0 0,1 0 0,-2 12-65,5-20 7,0 0-1,0 0 1,0-1-1,1 1 1,0 0 0,0 0-1,0 0 1,0 0 0,1 0-1,-1-1 1,1 1-1,0 0 1,0 0 0,1-1-1,-1 1 1,1 0 0,-1-1-1,1 0 1,0 1-1,1-1 1,-1 0 0,0 0-1,1 0 1,1 1-7,-2-2 8,0-1 0,0 0 0,0 1 0,0-1 0,0 0-1,0 0 1,0 0 0,1-1 0,-1 1 0,0 0 0,1-1 0,-1 0 0,0 1 0,1-1 0,-1 0 0,2 0-8,0-1 18,0 1 0,1-1 1,-1 0-1,0 0 1,0-1-1,0 1 0,0-1 1,0 0-1,0 0-18,5-4 53,0 1 0,0-2-1,-1 1 1,0-1 0,0-1 0,-1 1-1,3-4-52,10-17 127,-2 0 1,-1-1-1,-1-1 0,-1 0 0,1-8-127,1 2 90,15-36-26,-3 0 0,-3-2 0,3-27-64,1-28 85,10-111-85,-32 157 94,-3 1 1,-3-1-1,-7-42-94,4 111 43,-5-39 150,6 49-152,-1-1 0,0 1 0,-1-1 0,1 1 1,-1 0-1,0-1 0,0 1 0,-2-4-41,3 8 9,1-1 0,0 1 0,-1-1 0,1 1 1,0-1-1,-1 1 0,1-1 0,-1 1 0,1 0 0,-1-1 0,1 1 0,-1 0 0,1-1 1,-1 1-1,1 0 0,-1 0 0,1-1 0,-1 1 0,1 0 0,-1 0 0,0 0 1,1 0-1,-1 0 0,1 0 0,-1 0 0,1 0 0,-1 0 0,0 0 0,1 0 1,-1 0-1,1 0 0,-1 0 0,1 1 0,-1-1 0,0 0 0,1 0 0,-1 1 1,1-1-1,-1 0 0,1 1 0,-1-1-9,-1 3 30,-1-1 0,1 1 0,-1 0 0,1 0 0,0 0 1,-1 1-31,-4 9 57,0 0 1,0 1 0,2 0 0,-1 0 0,2 0 0,0 1 0,0 4-58,-17 98 252,5 1 1,6 1-1,4 84-252,7-117 49,4 1 0,9 38-49,-6-77-182,2-1 1,2 1-1,2-2 0,2 0 1,5 5 181,-12-30-779,1-1 0,10 13 779,-15-25-522,0-1-1,1 1 0,-1-2 1,2 1-1,-1-1 0,1 0 1,6 5 522,-10-9-392,0-1 1,0 1 0,0 0-1,0-1 1,0 0 0,0 0-1,0 0 1,1 0 391,23 1-5242</inkml:trace>
  <inkml:trace contextRef="#ctx0" brushRef="#br0" timeOffset="1893.079">3987 1309 11392,'1'2'296,"1"1"1,-1-1 0,1 0 0,0 0-1,0-1 1,-1 1 0,1 0 0,1-1-1,-1 1 1,0-1 0,0 1-1,0-1 1,1 0 0,-1 0 0,1 0-1,-1 0 1,1-1 0,-1 1 0,1-1-1,-1 1 1,1-1 0,-1 0 0,1 0-1,1 0-296,8-1 149,0 0-1,1-1 1,-1 0 0,7-3-149,-9 3 331,1-1-204,0 0 0,0 0 0,0-1 0,-1-1 0,1 0 0,-1 0 0,0-1 0,-1 0 0,1-1 0,-1 0-127,-2 1 52,0-1 0,-1 0 1,0 0-1,0 0 1,0-1-1,-1 0 1,0 0-1,-1 0 1,0-1-1,0 0 1,-1 1-1,1-4-52,-2 4 79,0 0 1,0 0-1,-1 0 0,0-1 0,0 1 0,-1 0 1,0 0-1,-1-1 0,0 1 0,0 0 1,-1 0-1,0-2-79,1 6 42,0 1 0,-1-1 1,1 1-1,-1 0 0,1-1 0,-1 1 0,0 0 1,0 0-1,-1 0 0,1 0 0,-1 1 0,1-1 1,-1 1-1,0-1 0,0 1 0,0 0 1,0 0-1,0 0 0,0 1 0,-1-1 0,1 1 1,-1-1-1,1 1 0,-1 1 0,0-1 0,1 0 1,-4 0-43,1 1 56,1 1 0,-1-1 0,0 1 0,0 0 0,0 0 0,0 1 0,1-1 0,-1 1 0,1 1 0,-1-1 0,1 1 0,0 0 0,0 0 0,0 0 0,0 1 0,0 0 0,-2 2-56,-7 8 156,1 0 1,0 0 0,1 1-1,-8 14-156,9-12 68,0 0-1,2 0 1,0 1 0,1 0-1,0 1 1,2 0-1,-3 11-67,7-21 19,1-1-1,-1 1 1,2 0-1,-1-1 1,1 1-1,0 0 1,1 0-1,0-1 0,0 1 1,1-1-1,0 1 1,1-1-1,0 0 1,0 1-1,0-2 1,1 1-1,1 0 1,3 5-19,1-1 15,2-1 1,-1 0-1,1 0 1,1-1-1,0 0 0,0-1 1,1-1-1,6 4-15,26 12-159,41 15 159,-86-39-2,60 25-1661,24 6 1663,-56-23-1497,1 0-1,0-2 1,0-2-1,7 1 1498,14-4-5130</inkml:trace>
  <inkml:trace contextRef="#ctx0" brushRef="#br0" timeOffset="2960.714">45 2792 7808,'8'-34'2506,"-7"33"-2382,-1 0 0,0 0 0,0 0 0,1 0 0,-1 0 0,1 0 0,-1 0 0,1 0 0,-1 0-1,1 0 1,0 0 0,-1 0 0,1 0 0,0 1 0,0-1 0,0 0-124,-1 1 89,1 0-1,-1-1 1,1 1 0,-1 0-1,1 0 1,-1 0 0,0 0-1,1 0 1,-1 0 0,1 0 0,-1 0-1,0 0 1,1 0 0,-1 0-1,1 1 1,-1-1 0,1 0-1,-1 0 1,0 0 0,1 0-1,-1 1 1,0-1 0,1 0 0,-1 0-1,0 1 1,1-1-89,1 2 271,0 0 1,-1 0-1,1 1 0,0-1 1,-1 0-1,0 1 1,1-1-1,-1 0 0,0 1 1,0 1-272,11 42 1313,-2 1 0,-3 0 1,2 44-1314,-4 23 1009,-5 6-1009,-7 47 529,1-55 1385,7 88-1914,1-185 250,-2-14-244,0-1-1,0 0 1,0 0 0,0 0-1,0 0 1,0 0-1,0 0 1,0 0-1,0 1 1,0-1-1,0 0 1,0 0-1,0 0 1,0 0 0,0 0-1,0 0 1,0 0-1,0 0 1,0 1-1,0-1 1,0 0-1,0 0 1,1 0-1,-1 0 1,0 0 0,0 0-1,0 0 1,0 0-1,0 0 1,0 0-1,0 0 1,0 0-1,0 1 1,1-1-1,-1 0 1,0 0 0,0 0-1,0 0 1,0 0-1,0 0 1,0 0-1,0 0 1,1 0-1,-1 0 1,0 0-1,0 0-5,1-3 16,0 1-1,0 0 1,0-1-1,0 1 1,0 0-1,0-1 0,-1 1 1,1-2-16,18-89 109,-3 0 1,-2-27-110,10-276-72,-7 106 42,-16 270 17,11-124-58,-7 107 20,2 0 0,9-28 51,-14 55-27,1 0 0,1 1 0,0 0 0,0 0 0,1 0 0,4-7 27,-8 14-6,1-1 1,0 1-1,0 0 1,0 0-1,1 0 1,-1 0-1,0 0 1,1 0-1,0 1 1,-1-1-1,1 1 1,0-1-1,-1 1 1,1 0-1,0 0 1,0 0-1,0 1 1,0-1-1,0 1 1,0 0 0,0 0-1,0 0 1,2 0 5,4 1-13,0 0 0,0 1 0,-1 1 0,1-1 1,-1 1-1,0 1 0,4 1 13,13 8-17,19 14 17,-16-8 93,-1 1 0,-1 1 0,0 1 0,-2 1 0,-1 1 0,-1 1 0,-1 1 0,-1 1 0,5 12-93,7 15 193,-3 1 0,-3 2 0,-1 1 0,-4 0 1,7 31-194,-2 27 124,-4 1 0,-6 1 0,-5 0 0,-4 107-124,-7-214-143,-1 23-566,1-32 495,0 0 1,-1-1 0,1 1 0,0 0 0,-1 0 0,0-1 0,1 1 0,-1 0 0,0-1 0,0 1 0,0-1 0,0 1 0,0-1 0,0 1 0,-2 0 213,2-1-263,0-1 1,0 1 0,0-1 0,0 0 0,0 1 0,0-1-1,0 0 1,0 0 0,0 1 0,-1-1 0,1 0-1,0 0 1,0 0 0,0 0 0,0-1 0,0 1 0,-1 0-1,1 0 1,0-1 0,0 1 0,0 0 0,0-1 0,0 0-1,0 1 1,0-1 262,-25-13-5146</inkml:trace>
  <inkml:trace contextRef="#ctx0" brushRef="#br0" timeOffset="3295.095">129 3260 10752,'14'7'4032,"17"-2"-3136,14 2 31,-18-2-159,3-2-448,15 1-96,18 1 0,12-2 0,6 1-96,-1 1-96,-8 2 64,-11-2-768,-2-2-352,-10-3-3199,-1 7-2177,-3 2 2688</inkml:trace>
  <inkml:trace contextRef="#ctx0" brushRef="#br0" timeOffset="3763.978">1244 2555 9216,'-4'-19'1178,"3"16"-939,0-1-1,0 0 1,1 0 0,-1 0 0,1 0 0,0 0-1,0-1 1,0 1 0,0 0 0,1 0 0,0 0-1,0 0 1,0-1-239,0 3-4,0-1 282,-1 1 0,1-1 0,0 1 0,0-1 0,0 1 0,1-1 0,-1 1 0,2-2-278,-3 3 80,1 1 1,-1 0-1,1-1 1,-1 1-1,0 0 1,1-1-1,-1 1 0,1 0 1,-1 0-1,0 0 1,1-1-1,-1 1 1,1 0-1,-1 0 1,1 0-1,-1 0 1,1 0-1,-1 0 0,1 0 1,-1 0-1,1 0-80,0 0 101,0 1-1,1-1 1,-1 1-1,0-1 1,0 1-1,0-1 1,0 1-1,0 0 0,0 0 1,0-1-1,0 1 1,0 0-101,8 8 301,-1 0 0,0 1 0,0 0-1,-1 0 1,0 1 0,-1-1 0,-1 2 0,1-1 0,-2 0 0,0 1 0,0 0 0,1 6-301,3 24 435,-1 1 0,1 40-435,-6-60 196,13 242 711,-9-104 666,18 83-1573,-21-227 71,-1 4 104,2 1 0,5 14-175,-7-30 23,0-1 1,0 0-1,0 0 0,0 0 0,1 0 0,0 0 0,0 0 0,0-1 0,1 1 0,0-1 0,-1 0 1,5 3-24,3 1 7,0-1 1,1 0 0,-1-1-1,2 0 1,-1-1 0,1 0-1,0-1 1,0 0 0,0-1 0,0 0-1,0-2 1,5 1-8,-1-1 15,-1 0-1,1-2 1,-1 0-1,0-1 1,1 0 0,-1-1-1,0-1 1,-1-1 0,15-6-15,-20 6 31,0 0 1,-1 0-1,0-1 1,0-1 0,-1 0-1,0 0 1,0 0-1,0-1 1,-1 0 0,0-1-1,-1 0 1,0 0-1,0 0 1,1-3-32,-4 6 20,0-1-1,0 0 1,0 1-1,-1-1 1,0 0-1,0 0 1,0 0-1,-1 0 1,0 0 0,-1 0-1,0-1 1,0 1-1,0 0 1,-1 0-1,0 0 1,-1 0 0,1 0-1,-1 0 1,0 0-1,-1 0 1,-3-6-20,-2 1 12,0-1 0,-1 2 0,-1-1 0,0 1 0,0 1 0,-7-6-12,-13-8 24,-32-21-24,30 24-23,-1 2 0,-2 1 0,1 1 0,-4 2 23,17 6-41,-1 2 0,-1 1 0,1 0 0,-1 2 0,0 0 0,0 2 0,-8 0 41,-3 4-504,32-2 390,-1 0 0,1 0 0,0 1 0,0-1 0,0 1 0,0 0 0,0 0 0,0 0 0,0 0 0,0 0 0,0 0 0,0 1 114,1-2-63,1 0 0,0 1-1,-1-1 1,1 0 0,0 1-1,0-1 1,0 1-1,-1-1 1,1 0 0,0 1-1,0-1 1,0 1 0,0-1-1,0 1 1,0-1 0,0 0-1,0 1 1,0-1 0,0 1-1,0-1 1,0 1 0,0-1-1,0 1 1,0-1 0,0 0-1,1 1 1,-1-1 0,0 1-1,0-1 1,0 0 0,1 1-1,-1-1 1,0 0 0,0 1-1,1-1 1,-1 0 0,1 1 62,13 11-1884,35 15-2758,-22-14 2428,25 15-2489</inkml:trace>
  <inkml:trace contextRef="#ctx0" brushRef="#br0" timeOffset="4283.817">2519 3231 9984,'-1'-5'494,"0"0"0,-1 0 0,0-1 0,0 1 0,-1 0 0,1 1 0,-1-1 0,0 0 0,0 1 0,-1 0 0,1-1 0,-1 2 0,0-1 0,0 0 0,-1 1 0,1-1 0,-1 1 0,-1-1-494,0 1 116,0 1 0,0-1 1,0 1-1,0 0 0,0 0 0,-1 1 0,1 0 0,-1 0 0,1 1 0,-1-1 1,1 1-1,-1 1 0,1-1 0,-1 1 0,-2 1-116,1 0 73,-1 1-1,1 0 1,-1 0-1,1 1 1,0 0 0,0 1-1,1 0 1,-1 0-1,1 0 1,0 1-1,1 0 1,-1 1 0,1-1-1,1 1 1,-1 0-1,1 1 1,0-1 0,0 3-73,-3 4 108,1 0 0,1 0 0,0 1 1,1 0-1,1 0 0,0 0 0,1 0 1,0 1-1,2-1 0,0 2-108,0-7 83,1 0-1,1 0 0,0-1 1,0 1-1,1 0 0,0 0 1,4 8-83,-4-11 45,1-1 0,0 0 0,0 0 1,1 0-1,0-1 0,0 1 1,0-1-1,1 0 0,-1 0 1,1 0-1,0 0 0,2 0-45,6 4 39,1-1 0,0 0 0,1 0 0,-1-2 0,1 0 0,1 0 0,-1-1 0,1-1 0,0-1 0,15 1-39,-12-2 17,0 0-1,-1-2 1,1 0-1,0-2 1,0 0-1,0-1 1,-1 0-1,1-2 1,7-3-17,-1-2 46,0-1-1,-1-1 1,0-1 0,-1-1-1,-1-2 1,0 0 0,6-7-46,-19 15 137,0 0-1,-1-1 1,0 0 0,-1 0-1,1-3-136,-5 8 76,-1 0-1,0 0 0,0 0 1,0 0-1,0 0 0,-1-1 1,1 1-1,-1-1 1,0 1-1,-1-1 0,1 1 1,-1-1-1,0 1 1,0-5-76,-2 0 75,0-1 1,-1 1-1,0-1 1,-1 1-1,1 0 1,-2 0-1,1 1 1,-1-1-1,0 1 1,-1 0-1,-1-1-75,-9-10 29,-1 0 0,-1 1 0,-15-12-29,11 12-26,0 1-1,-1 1 1,-15-7 26,25 15-102,-2 1-1,1 1 1,-1 0 0,0 1 0,0 1-1,0 0 1,-3 0 102,14 4-156,-1-1-1,1 1 1,-1 0-1,0 0 1,1 1-1,-1-1 1,1 1-1,-1 0 0,-1 1 157,5-2-110,-1 0 0,1 1-1,0-1 1,0 0 0,0 1-1,0-1 1,1 1 0,-1 0-1,0-1 1,0 1 0,0 0-1,0-1 1,0 1 0,1 0-1,-1 0 1,0 0 0,1 0-1,-1 0 1,1 0 0,-1 0-1,1 0 1,-1 0 0,1 0-1,0 0 1,0 0 0,-1 0-1,1 0 1,0 0 0,0 0-1,0 0 1,0 0 0,0 0-1,0 1 1,0-1 0,1 0-1,-1 0 1,0 0 0,0 0-1,1 1 111,3 5-1320,0 1-1,0-1 0,0 0 1,1 0-1,0 0 0,1-1 0,3 4 1321,1 2-2029,16 19-2072</inkml:trace>
  <inkml:trace contextRef="#ctx0" brushRef="#br0" timeOffset="4984.877">3117 3200 12672,'-2'-44'6226,"0"22"-4773,-1 0 1,-1 0-1,-2-6-1453,6 27 60,0 0-1,-1 0 1,1 0 0,-1-1-1,1 1 1,-1 0-1,1 0 1,-1 0 0,1 0-1,-1 0 1,0 0 0,0 0-1,1 0 1,-1 0 0,0 0-60,0 1 17,1 0 1,-1 0 0,0 0-1,1 0 1,-1-1 0,1 1-1,-1 0 1,0 0 0,1 0-1,-1 0 1,1 1-1,-1-1 1,0 0 0,1 0-1,-1 0 1,1 0 0,-1 1-1,1-1 1,-1 0 0,1 0-1,-1 1 1,1-1 0,-1 0-1,1 1 1,-1-1 0,1 1-1,-1-1 1,1 1 0,0-1-1,-1 1 1,1-1 0,0 1-1,-1 0-17,-2 3 55,-1 0 0,1 1 0,0 0 0,1 0 0,-1 0 0,1 0 0,0 0 0,0 0 0,1 1 0,-1-1 0,1 3-55,-1 2 73,2-1-1,-1 1 1,1 0-1,0 0 0,1-1 1,1 6-73,2 3 94,1 1 0,0-1 1,1 0-1,1 0 0,1 0 1,4 7-95,2 0 128,1-1 0,2 0 0,10 11-128,-16-22 80,0-1 0,2 1 0,-1-2 0,2 0 0,-1 0 0,8 3-80,-16-12 25,-1 0 1,0 0-1,1 0 1,-1 0 0,1-1-1,0 0 1,0 0-1,-1 0 1,1 0 0,0-1-1,0 0 1,0 0 0,-1 0-1,1-1 1,0 1-1,0-1 1,0 0 0,-1-1-1,1 1 1,-1-1 0,1 0-1,-1 0 1,0 0-1,1-1 1,-1 1 0,1-3-26,4-1 40,-1 0 1,0-1 0,-1-1 0,1 1-1,-2-1 1,1 0 0,-1-1 0,0 0 0,-1 0-1,0 0 1,3-9-41,-4 7 22,0-1 0,-1 0 1,-1 1-1,0-1 0,0-1 0,-1 1 0,-1 0 0,0 0 1,-1-1-23,-1-6-102,0 1 0,-1 0 0,-1 0 1,-1 0-1,-5-10 102,8 22-147,0 1 1,-1 0-1,1 0 1,-1 0-1,-1 0 1,0-1 146,4 6-49,-1-1 0,1 0 0,-1 1 0,1-1 0,-1 1 0,0-1 0,1 1 0,-1-1 0,1 1 0,-1 0 0,0-1 0,1 1 0,-1 0 0,0-1 0,0 1 0,1 0 0,-1 0 0,0 0 0,0 0 0,0 0 49,0 0-56,1 0 0,-1 1 0,0-1 0,0 0 0,1 1 0,-1-1 0,0 1 0,1-1 0,-1 1 0,1 0 0,-1-1 0,0 1 0,1 0 0,0-1 0,-1 1 0,1 0 0,-1 0 0,1-1 0,0 1 0,-1 0 0,1 0 0,0 0 0,0 0 56,-1 1-68,0 0 0,1 1-1,-1-1 1,1 0 0,-1 1 0,1-1-1,0 0 1,0 1 0,0-1 0,1 0-1,-1 1 1,0-1 0,1 0 0,0 1-1,-1-1 1,1 0 0,0 0 0,0 0-1,0 1 1,1-1 0,-1 0 0,0-1-1,1 1 1,-1 0 0,1 0 0,0 0-1,-1-1 69,4 3-24,1 1-1,-1-2 1,0 1-1,1-1 1,0 0-1,0 0 0,0 0 1,0-1-1,5 2 25,15 2 42,0 0 0,1-1 0,0-2 0,-1-1 0,1-1 0,19-2-42,-25 0 168,0-2-1,0 0 0,0-1 0,-1-1 0,0-1 0,0-1 0,0-1 1,17-9-168,-25 10 92,-1-1 0,0 0 1,0 0-1,-1-1 0,0 0 1,0-1-1,-1 0 0,-1-1 1,2-2-93,-3 4 57,-1 0 0,-1 0 1,0-1-1,0 0 0,-1 0 0,0 0 1,-1-1-1,0 1 0,0-1 1,-1 0-1,0-5-57,-2 13 10,0 0 0,0 0 0,0 0 0,-1-1 0,1 1 0,-1 0 0,1 0 0,-1 1 0,0-1 0,0 0 1,-1-2-11,1 4 0,1 1 1,-1-1-1,1 0 1,-1 1-1,1-1 1,-1 0-1,0 1 1,1-1 0,-1 1-1,0-1 1,0 1-1,1-1 1,-1 1-1,0 0 1,0-1 0,0 1-1,1 0 1,-1 0-1,0-1 1,0 1-1,0 0 1,0 0 0,0 0-1,0 0 1,1 0-1,-1 0 1,0 0-1,0 1 1,0-1 0,0 0-1,0 0 1,1 1-1,-1-1 1,0 0-1,0 1 1,0-1-1,1 1 1,-1-1 0,0 1-1,1 0 0,-8 3 6,1 2-1,0-1 0,0 1 1,1 0-1,-1 0 0,1 1 1,-1 2-6,-11 15 69,-7 14-69,16-24-5,1 1 0,0 0 1,0 1-1,2 0 0,0 0 0,1 1 1,1-1-1,0 1 0,1 0 0,0 13 5,2-21 13,1 0 0,0 0 0,1 1 0,0-1 0,1 0 1,0 0-1,0 0 0,1 0 0,0 0 0,0 0 0,1-1 0,1 0 0,-1 0 0,1 0 0,0 0 0,1-1 0,0 1 0,0-1 0,1-1 0,5 5-13,1-1 43,1-1-1,0 0 1,0-1-1,1-1 1,1 0-1,-1-1 1,1-1-1,0 0 0,0-1 1,0 0-1,1-2-42,24 4 35,0-3-1,0-1 1,38-3-35,-16-5-669,1-2 1,4-4 668,-12 1-2790,1 3 0,29 1 2790,-76 7-1359,0 0 1,0 1 0,4 1 1358,-8-1-1480,0 0 1,-1 1 0,1-1-1,0 2 1,3 0 1479,11 9-5157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7:11.0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301 4722 7808,'4'-8'3598,"9"-3"-2629,-7 6-267,-1 1-411,0 1 1,1-1-1,0 1 1,0 0-1,0 0 1,0 1-1,0 0 1,0 0-1,3 0-291,-2 0 339,1-1 0,-1 1-1,0-1 1,0-1 0,0 1 0,4-4-339,6-6 716,-1-2 1,-1 0 0,9-11-717,4-4 378,5-4 123,2 2 0,1 1 1,23-14-502,33-16 445,87-64 283,230-165 520,-363 260-1151,258-174 457,89-64 32,-174 120-420,13-22-60,472-314 84,-609 421-156,169-112 68,-101 74-17,88-58 80,-16-3-37,30-8 0,300-202 150,-501 329-259,224-153 10,20-4-3,-135 92-15,50-41 116,-128 80 76,26-28-203,-67 50 66,-2-3-1,-2-2 0,-2-2 1,-1-5-66,38-51-544,-82 107-1052,-1 4-4541,-2 0 596</inkml:trace>
  <inkml:trace contextRef="#ctx0" brushRef="#br0" timeOffset="566.529">5514 69 10112,'-1'0'170,"1"1"0,-1-1 1,1 0-1,0 0 0,-1 0 0,1 1 1,-1-1-1,1 0 0,0 1 1,-1-1-1,1 0 0,0 1 1,-1-1-1,1 0 0,0 1 0,0-1 1,-1 1-1,1-1 0,0 0 1,0 1-1,0-1 0,0 1 1,-1-1-1,1 1 0,0-1 0,0 1 1,0-1-1,0 1 0,0-1 1,0 1-1,0-1 0,0 1-170,1 1 182,0-1 0,-1 0-1,1 1 1,0-1-1,0 1 1,0-1 0,0 0-1,0 1 1,0-1-1,0 0 1,0 0-182,6 5 325,0 0-1,0-1 1,8 5-325,-6-5 149,1-1 1,-1 0-1,1-1 1,0 1-1,1-2 1,-1 0-1,3 1-149,16 1 660,29 0-660,-24-4 307,-1-1 0,0-2 0,33-6-307,-21 2 285,186-37 740,-197 37-914,333-76 833,-358 81-929,0 1 0,0 0 0,0 0 0,0 0 1,0 2-1,9 0-15,-16-1 25,1 0 0,-1 1 1,1 0-1,-1-1 0,1 1 0,-1 0 1,1 0-1,-1 0 0,0 1 0,1-1 1,-1 0-1,0 1 0,0 0 1,0-1-1,0 1 0,0 0 0,0 0 1,-1 0-1,1 0 0,-1 0 0,1 1 1,-1-1-1,0 0 0,0 1 0,0-1 1,0 1-1,0 2-25,3 14 196,-2 0 0,0 0 0,-1 1 0,-1 6-196,-4 57 360,-4 0 0,-5 10-360,-41 213 176,25-72-41,-5 28-5390,33-254 4616,0-1-230,0 0 0,0-1 0,-1 1 1,0-1-1,0 1 0,-1-1 1,0 0-1,0 0 869,-17 25-4693</inkml:trace>
  <inkml:trace contextRef="#ctx0" brushRef="#br0" timeOffset="1483.565">640 3292 7424,'4'-15'1482,"-1"0"1,-1 0 0,1-15-1483,-3 25 356,0-1 0,-1 1-1,1-1 1,-1 1 0,0-1 0,-1 0-356,1 3 193,0 1 0,1 0 0,-1 0 0,0 0 0,0 0 0,-1 0 0,1 0 0,0 0 0,-1 1 0,1-1 0,-1 0 0,1 1 0,-1-1 0,-1 0-193,2 2 29,1-1 1,-1 1 0,0 0-1,1-1 1,-1 1-1,1 0 1,-1 0-1,0 0 1,0 0-1,1 0 1,-1-1 0,0 1-1,1 0 1,-1 1-1,0-1 1,1 0-1,-1 0 1,0 0-1,1 0 1,-1 0 0,0 1-1,1-1 1,-1 0-1,0 1 1,1-1-1,-1 0 1,1 1 0,-1-1-1,1 1 1,-1-1-1,1 0 1,-1 1-1,1 0-29,-3 2 77,1 0-1,0 0 1,-1 0-1,2 0 1,-1 0-1,-1 3-76,-7 19 360,1 1 0,1 0 0,2 0 0,0 1-360,-12 46 630,-126 376 675,-18-11-1106,89-264-154,-27 79 314,87-213-241,1 0 1,3 0 0,1 2-1,2-1 1,1 14-119,4-39 73,1 0 0,1-1 0,0 1 1,1 0-1,4 14-73,-4-23 34,1 1 0,-1-1 0,1 0 1,0 0-1,1 0 0,0 0 0,0-1 0,0 0 1,1 1-1,0-1 0,0-1 0,1 1 1,-1-1-35,5 3 38,0-1 0,0-1 0,1 0 0,0 0 0,0-1 0,0 0 0,1-1 0,7 2-38,11 2 77,0-2 0,28 2-77,-32-6 90,1-1-1,-1-1 0,1-2 0,-1 0 1,0-2-1,12-4-89,41-12 619,30-14-619,-100 32 24,149-52 294,59-19 144,-136 50-1781,59-9 1319,-126 29-941,1 1-1,0 1 0,0 0 1,-1 1-1,1 0 0,0 1 0,6 2 942,8 4-5167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7:16.0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4044 4224,'-3'242'1365,"10"43"-726,2-116-622,24 360 175,-9-306-1179,25 86 987,-48-304-22,23 104-1741,-18-88 1855,1 0 0,1 0 0,9 17-92,-10-28 1308,-7-10-1289,0 0 0,0 0 0,0 0 0,0 0-1,0 0 1,0 0 0,1 0 0,-1 0 0,0 0 0,0 0 0,0 0 0,0 0-1,0 0 1,0 0 0,0 0 0,0 0 0,1 0 0,-1 0 0,0 0-1,0 0 1,0 0 0,0 0 0,0 0 0,0 0 0,0 0 0,0 0-1,1 0 1,-1 0 0,0 0 0,0 0 0,0 0 0,0 0 0,0-1-1,0 1 1,0 0 0,0 0 0,0 0 0,0 0 0,0 0 0,0 0-1,0 0 1,0 0 0,0 0 0,1-1 0,-1 1 0,0 0 0,0 0 0,0 0-19,3-28 1190,-3 16-866,6-304 2228,-7 190-2208,1-129-35,7-603 232,-5 742-506,0-20 7,13-749-36,-7 579-139,1 50 10,-4 61 65,-3 130 65,0-4 482,-2-5-489,-2 63 290,-1 15 17,-4 26 16,2-1-1,1 1 1,1 4-323,-3 17 211,-11 121 178,4 63-117,4 47-123,6 42-53,41 727 27,-16-752-214,3-45-15,-2-46 47,0-53-21,-15-112 21,6 17 59,-12-54 0,0 1 0,1 0 0,-1-1 0,1 1 0,0-1 0,1 0 0,0 1 0,-4-6 2,1-1-1,-1 1 0,1 0 1,-1-1-1,1 1 0,-1-1 0,1 1 1,-1-1-1,1 1 0,-1-1 1,1 0-1,0 1 0,-1-1 1,1 0-1,0 1 0,-1-1 1,1 0-1,0 0 0,-1 1 1,1-1-1,0 0 0,0 0 1,-1 0-1,1 0 0,0 0 1,-1 0-1,1 0 0,0 0 0,0-1 1,-1 1-1,1 0 0,0 0 1,-1 0-1,1-1 0,0 1 1,-1 0-1,1-1 0,0 1 1,-1-1-1,1 1 0,-1-1 1,1 1-1,0-1-1,2-2 3,-1-1 1,1 1-1,-1-1 0,1 0 1,-1 0-1,0 0 0,1-3-3,6-18 11,-1 0 0,2-13-11,17-97 80,13-159-24,-8-71-56,-8-309 8,-25 40-45,-1 252-22,2 106-27,0 64 44,-1 58 36,-3 58 134,4 93-99,0-1-1,-1 1 0,1 0 1,0-1-1,-1 1 0,0 0 1,0 0-1,0-1 0,-1-2-28,1 7 7,1-1-1,0 0 0,-1 0 0,1 0 0,0 0 1,0 1-1,0-1 0,-1 0 0,1 0 0,0 0 0,0 1 1,0-1-1,-1 0 0,1 0 0,0 1 0,0-1 0,0 0 1,0 0-1,0 1 0,-1-1 0,1 0 0,0 1 0,0-1 1,0 0-1,0 1 0,0-1-6,-5 23 176,-17 115 456,5 13-632,-6 150 87,18-239-59,-39 1409 169,49-1240-138,9-48-59,-9-143-24,2-1 0,3 11 24,-8-42-4,1 0 0,-1 0 0,1 0 0,0-1 0,1 1 0,0-1 0,0 0 0,2 2 4,-5-7 0,0-1 1,0 0-1,0 0 0,0 0 1,0 0-1,0 0 0,1 0 1,-1 0-1,0 0 0,1-1 1,-1 1-1,0 0 0,1-1 1,-1 1-1,1-1 1,-1 0-1,0 1 0,1-1 1,-1 0-1,1 0 0,-1 0 1,1 0-1,0 0 0,-1 0 1,0 0-1,1 0 0,-1-1 1,1 1-1,1-1 0,1-1 4,-1 0 1,1-1-1,0 1 0,-1-1 1,1 1-1,-1-1 0,0 0 1,0-1-1,0 1 0,2-3-4,8-13 16,-1 0 0,0-1 0,4-12-16,8-21 75,9-31-75,-3-5 37,-4-5-37,24-131 11,10-204 48,-23-13-70,-5-791-800,-36 1030 705,1 139 20,-4-5 86,7 63 0,-1-1-1,0 1 0,-1 0 1,1-1-1,-1 1 0,0 0 1,-1 0-1,-2-5 1,5 11 2,-1-1 1,1 1-1,0 0 1,0-1-1,-1 1 1,1 0-1,0-1 0,-1 1 1,1 0-1,0 0 1,-1-1-1,1 1 1,-1 0-1,1 0 1,0 0-1,-1-1 0,1 1 1,-1 0-1,1 0 1,-1 0-1,1 0 1,-1 0-1,1 0 1,0 0-1,-1 0 0,1 0 1,-1 0-3,0 0 8,0 1 1,0-1-1,0 1 1,0 0-1,0-1 1,0 1-1,1 0 1,-1-1-1,0 1 0,0 0 1,0 0-1,1 0 1,-1 0-9,-4 7 51,0 0-1,1 0 1,0 0 0,0 1-1,1-1 1,-1 7-51,-29 118 352,-5 66-5,2 53-145,-30 535-55,57-436 5,19 89-152,8-210 37,-7-149-42,7 14 5,-7-46-42,8 17 42,-14-50-5,1 0-1,1-1 1,0 0-1,1 0 0,5 6 6,-11-18 4,0 0 0,0 0 0,0 0 0,1 0 0,-1 0-1,1 0 1,0-1 0,0 1 0,0-1 0,0 0-1,1 0 1,0 0-4,-3-1 4,1-1-1,0 0 1,0 1-1,-1-1 0,1 0 1,0 0-1,-1 0 1,1 0-1,0 0 1,0-1-1,-1 1 1,1 0-1,0-1 0,-1 0 1,1 1-1,0-1 1,-1 0-1,1 1 1,-1-1-1,1 0 1,-1 0-1,0-1 0,1 1 1,-1 0-1,0 0 1,0 0-1,1-2-3,7-8 15,0-1-1,0 0 1,-2-1 0,4-6-15,12-28 9,-2-1 0,-2-1 1,-2-1-1,1-13-9,29-124 5,-6-46-5,-11-2 0,-7-45 0,3-526-10,-25 748 4,4-209-63,-2 54 21,-3 66-21,-1 129 35,0 0 0,-2 0 0,0-3 34,-3 8-30,6 13 30,-1 0-1,1 0 1,0 0-1,0 0 1,0 0-1,-1-1 1,1 1-1,0 0 1,0 0-1,-1 0 1,1 0-1,0 0 1,0 0-1,-1 0 1,1 1-1,0-1 1,0 0-1,-1 0 1,1 0-1,0 0 1,0 0-1,0 0 1,-1 0-1,1 0 1,0 0-1,0 1 1,0-1-1,-1 0 1,1 0-1,0 0 1,0 1-1,0-1 1,0 0-1,0 0 1,-1 0-1,-2 5 1,0 0-1,0 0 0,1 0 1,-1 0-1,1 1 0,0-1 1,1 0-1,-1 2 1,-10 39 112,-2 24-112,-13 110 181,0 64 6,-6 271 256,35 509-443,12-792 37,-4-130-18,9 27-19,-10-85 1,1-1-1,3 0 1,1-1-1,4 3 0,-10-26-30,1 0-1,9 13 31,-15-27-3,0 0-1,1-1 1,-1 1-1,1-1 1,0 1-1,1-1 1,-1 0-1,1-1 1,-1 1-1,6 2 4,-8-5 3,0 0 0,0 0-1,0-1 1,0 1 0,0 0-1,0-1 1,0 1 0,0-1-1,1 0 1,-1 0 0,0 0-1,0 0 1,0 0 0,0 0-1,0 0 1,1-1 0,-1 1-1,0-1 1,0 0 0,0 0-1,0 1 1,0-1 0,-1 0-1,1-1 1,1 1-3,2-4 10,1 0 0,-1 1 1,0-1-1,-1-1 0,1 1 1,-1-1-1,2-4-10,7-12 25,-1 0 0,-1-1 0,3-11-25,10-33 80,4-24-80,23-122 37,2-62-42,5-53-43,215-1563 181,-247 1615-154,-17 78-70,-9 163 30,-2 1-1,-4-24 62,5 52-11,0 0-1,0 0 0,0 0 0,-1 0 0,0 0 0,-1 1 0,1-1 0,-1-1 12,2 7-1,1-1 0,-1 1-1,1-1 1,0 1-1,-1-1 1,1 1 0,-1 0-1,1-1 1,-1 1-1,1 0 1,-1-1 0,1 1-1,-1 0 1,0-1-1,1 1 1,-1 0 0,1 0-1,-1 0 1,0-1-1,1 1 1,-1 0 0,0 0-1,1 0 1,-1 0-1,1 0 1,-2 0 1,1 1-1,-1 0-1,0 0 1,1 0 0,-1-1 0,1 2-1,-1-1 1,1 0 0,-1 0 0,1 0-1,0 1 1,0-1 0,0 0-1,-1 1 1,1 0 1,-6 9 14,0 0 0,1 1 0,0-1 0,0 2-1,-1 5-13,-11 36 299,-8 41-299,-18 122 416,5 51-133,-11 263 143,19 474-426,36-777 11,7 7 50,-6-174-60,4-1 1,12 44-2,-18-86-30,2-1 0,0 1 0,3 4 30,-6-16-13,-1-1-1,2 0 1,-1 1 0,0-1-1,1 0 1,0-1-1,0 1 1,1-1 0,-1 1-1,5 2 14,-6-5-4,-1-1 0,1 1-1,-1-1 1,1 1 0,0-1 0,-1 0-1,1 0 1,0 0 0,0-1 0,0 1-1,0-1 1,-1 1 0,1-1 0,0 0-1,0 0 1,0 0 0,1-1 4,0 0-2,1 0 0,-1 0-1,0-1 1,-1 0 0,1 0 0,0 0-1,0 0 1,-1 0 0,1-1 0,-1 1-1,0-1 1,0 0 0,1-1 2,8-10-2,-1 0 1,0-1 0,0 0-1,5-12 2,5-13-8,-1-1 0,2-12 8,11-35-69,-1-17 69,32-143-27,3-45 81,2-46 15,97-749-378,-132 794-1,-16 74 140,-16 159 116,-3-26 54,1 78-6,-1 0 0,0 0 0,0 0 0,-1 0 0,0 0 0,0 0 0,-3-6 6,4 15-1,1-1 0,0 0-1,-1 1 1,1-1 0,-1 1 0,1-1 0,-1 0 0,1 1 0,-1-1 0,1 1 0,-1-1-1,1 1 1,-1 0 0,1-1 0,-1 1 0,0 0 0,1-1 0,-1 1 0,0 0 0,1-1-1,-1 1 1,0 0 0,0 0 0,1 0 0,-1 0 0,0 0 0,1 0 0,-1 0 0,0 0-1,0 0 1,1 0 0,-1 0 0,0 1 0,1-1 0,-1 0 0,0 0 0,1 1 0,-1-1-1,0 0 1,1 1 0,-1-1 0,0 1 0,1-1 0,-1 1 0,1-1 0,-1 1 0,1-1-1,-1 1 2,-3 4 10,-1 1 0,1 0 0,0 0 0,0 0 0,1 0 0,0 0 0,0 1 0,-2 6-10,-9 27 86,2 1-1,2 1-85,-25 136 165,-25 262 198,6 231-363,39-178 128,33-6-75,-13-413-143,4 0-1,3-1 0,7 15 91,-13-67-75,1-1-1,0 0 0,4 6 76,-9-22-3,1 1 0,-1 0-1,1-1 1,0 1 0,0-1 0,0 0 0,1 0 0,-1 0-1,1 0 1,0-1 0,0 0 0,1 1 0,-1-2-1,3 2 4,-4-3 8,-1 0 0,1 0 0,0 0 0,0-1 0,0 1 0,0-1-1,0 0 1,0 0 0,0 0 0,0 0 0,0-1 0,-1 1 0,1-1-1,0 0 1,0 0 0,0 0 0,0 0 0,-1 0 0,3-2-8,4-2 17,1-1 1,-1 0-1,0 0 1,0-1-1,-1 0 1,0-1-1,-1 0 1,4-4-18,6-10 19,-1 0 0,0-1 0,0-5-19,12-25 32,20-51-32,29-101 5,6-47 6,45-210-32,-21-5-1,22-288 22,-85 415-192,-13 54-16,-13 71 75,-13 64 53,-5 133 57,-1 1 1,-1 0-1,0 0 0,-2-4 23,4 20-3,-1-1 0,1 1 0,0-1 0,-1 1-1,1-1 1,-1 1 0,0 0 0,0-1-1,1 1 1,-1 0 0,0-1 0,0 1-1,0 0 1,0 0 0,0 0 0,-1-1 3,1 2 0,1 0 0,-1 0 1,1 0-1,-1 0 1,0-1-1,1 1 1,-1 0-1,1 0 0,-1 0 1,0 0-1,1 1 1,-1-1-1,1 0 0,-1 0 1,1 0-1,-1 0 1,0 1-1,1-1 0,-1 0 1,1 0-1,-1 1 1,1-1-1,-1 0 0,1 1 1,0-1-1,-1 1 1,0-1-1,-4 7 22,0-1 1,1 0 0,-1 1 0,1 0 0,0 0-1,1 0-22,-15 30 147,2 0 0,-1 11-147,-12 45 213,4 2-213,-31 162 149,-14 234-12,30-1 4,21-64-40,19-278-122,15 116 21,-8-204-27,3 1 0,4 5 27,-6-35-19,2-1-1,0 0 1,7 10 19,-9-24-16,0 1 0,2-1 0,0-1 0,0 0 0,12 12 16,-16-20-12,0-1 0,1 0 0,-1 0 0,1 0 0,0-1 0,1 0 0,6 3 12,-10-6 0,1 0 1,-1-1-1,0 1 0,1-1 0,-1 0 1,1 0-1,0-1 0,-1 1 0,1-1 1,0 0-1,-1 0 0,1-1 0,0 1 1,-1-1-1,1 0 0,3-1 8,1-1 0,-1 0 0,0-1 0,-1 1 0,1-1 0,-1-1 0,1 0 0,3-3-8,3-3 12,-1-2 0,0 1 0,0-1 0,0-3-12,20-26 10,-2-3 0,-1 0 0,17-39-10,8-29 23,1-16-23,28-99 59,-8-28 85,-12-3 0,4-89-144,49-531-59,-100 698 54,-12 55-91,-4 114 72,-1 0 0,-1 0 0,-1 0 0,-1-8 24,3 20-2,0-1-1,0 0 1,-1 0 0,1 1 0,0-1-1,0 0 1,-1 1 0,1-1 0,-1 0-1,1 1 1,-1-1 0,1 1 0,-1-1-1,1 1 1,-1-1 0,0 0 2,1 1-1,-1 0 0,1 0 0,0 0 0,-1 0 0,1 0 0,0 0 0,-1 0 0,1 0 0,0 0 0,-1 0 0,1 0 0,-1 0 0,1 0 0,0 0 0,-1 0 0,1 0 0,0 0 0,0 1 0,-1-1 0,1 0 0,0 0 0,-1 0 0,1 1 0,0-1 0,0 0 0,-1 0 0,1 1 0,0-1 1,-4 5-5,1 1 1,0-1-1,0 1 0,0-1 1,0 1-1,1 0 1,0 0 4,-19 61 27,3 1 1,0 13-28,14-62 9,-32 163 87,-9 120 80,3 146-176,29-75-65,15-231 55,14 81 10,-8-152 19,4-1-1,6 11-18,-10-49-23,2 0-1,1-1 1,2-1-1,0 0 1,13 18 23,-21-39-12,0-1 0,1 1 0,0-1 0,0-1 0,1 1 0,0-1 0,1 0 1,-1-1-1,1 0 0,0 0 0,3 1 12,-5-4 1,-1-1 0,1 0 0,-1 0 0,1 0 0,0-1 0,-1 1 0,1-2 0,0 1 0,0 0 0,0-1 0,0 0 0,0-1 0,-1 1 0,1-1 0,0 0 0,0-1 0,-1 1 0,1-1 0,2-1-1,10-5 21,-1-1 0,0 0 1,0-1-1,-1-1 0,0-1 0,-1 0 0,0-1 0,1-2-21,10-12 49,-1-1-1,-1-1 1,20-32-49,-5-4 1,-2-2-1,26-67 0,48-151 63,-31 44 148,42-224-211,-53 113 61,-13-16-61,-29 116-48,-17 64 16,-10 152 34,-1-1 1,-4-15-3,5 46 4,-1 1-1,0 0 1,0-1 0,-1 1-1,0 0 1,0 0-1,0 0 1,0 0 0,-1-1-4,2 5 0,0 0 0,1 1 0,-1-1 1,0 0-1,0 0 0,1 1 1,-1-1-1,0 0 0,0 1 1,0-1-1,0 1 0,0-1 0,0 1 1,0 0-1,0-1 0,0 1 1,0 0-1,0 0 0,0 0-1,-1 0 0,0 0 0,1 0 0,-1 0-1,1 0 1,-1 1 0,1-1 0,-1 1 0,1-1 0,-1 1 0,1 0 0,-1-1 0,1 1 0,0 0-1,-1 0 2,-3 3-3,1 0-1,-1 0 0,1 0 0,0 0 1,0 1-1,1-1 0,-1 1 1,1 0-1,0 1 0,-1 2 4,-9 20-29,1 1-1,-7 28 30,-26 107-42,-3 73 100,10 1 1,10 2 0,11 1-1,11 1 1,11 27-59,-2-190 21,4 1 0,11 43-21,-12-95 4,1-1 1,1 0-1,12 23-4,-13-33 2,2-1 1,0 0-1,1 0 1,0-1-1,1 0 0,6 4-2,-11-12 0,1 0 0,0-1 0,0 0 0,0 0 0,1-1 0,0 0 0,0 0 0,0-1 0,1 0 0,6 2 0,-10-4 0,0-1 0,0 1 0,0-2 0,0 1 0,0 0 0,1-1 0,-1 0 0,0 0 0,0-1 0,0 1 0,0-1 0,0 0 0,1-1 0,-2 1 0,1-1 0,0 0 0,0 0 0,0 0 0,3-3 0,1-2 0,-1 0 0,1 0 0,-1 0 0,-1-1 0,1-1 0,-2 1 0,4-5 0,11-19 11,10-20-11,-2-8 55,-2-2 0,-2 0 0,6-31-55,26-96 150,29-190-177,-16-3 27,44-379 43,-96 601-91,-15 128 26,-2-1 1,-1-3 21,0 34-4,0 0 0,0 0 0,0 0 0,0 0 0,-1 0 0,1 0 0,0 0 0,-1 0 0,0 0 0,1 0 0,-1 0 1,0 0-1,0 0 0,0 0 0,0 0 0,-2-1 4,3 3-2,0 0 0,-1 0 0,1 0 0,0 0 0,-1 0-1,1-1 1,-1 1 0,1 0 0,-1 0 0,1 0 0,0 0 0,-1 0 0,1 0 0,-1 0 0,1 0 0,0 1 0,-1-1 0,1 0 0,-1 0 0,1 0 0,0 0 0,-1 0 0,1 1 0,-1-1 0,1 0 2,-14 14-57,6-3 46,1-1 0,1 1 0,0 1 0,0-1 0,-3 12 11,-5 20-17,1 3 17,9-34-2,-32 141-4,-62 469 6,66-287 46,25-200-6,7 62-40,1-175-15,0 0 0,1 0-1,1 0 1,1 0 0,1-1 0,7 19 15,-11-36-6,1 0-1,0-1 1,0 1-1,0-1 1,0 1-1,0-1 1,1 0 0,-1 0-1,1 0 1,0 0-1,0-1 1,0 1-1,1-1 1,-1 1-1,0-1 1,1 0 0,0-1-1,0 2 7,0-2-5,0 0 0,0-1 1,0 1-1,-1-1 0,1 1 0,0-1 0,0 0 0,0-1 1,0 1-1,0-1 0,-1 1 0,1-1 0,0 0 0,0-1 0,-1 1 1,1-1-1,-1 1 0,1-1 0,0-1 5,6-4 3,0 0-1,0 0 1,-1-1 0,0 0-1,-1-1 1,6-7-3,6-10 24,-1-1 0,-1 0-24,9-21 32,-2 0 0,-2-2 0,-3 0 0,9-35-32,9-40 110,9-64-110,11-129 66,-18 6-212,-31 190-49,-5-64 195,-5 159-25,0 1 0,-2 0 0,-1-3 25,3 25-7,0 1 1,0-1-1,0 1 0,0 0 0,0 0 1,-1 0-1,-1-3 7,2 5-2,1 0 0,-1 1 0,0-1 0,1 0 0,-1 0 0,0 1 0,1-1 0,-1 1 0,0-1 0,0 0 0,0 1 0,0-1 0,1 1 0,-1 0 0,0-1 0,0 1 0,0 0 0,-1 0 2,0 0-2,-1 0-1,0 1 0,1-1 1,-1 1-1,1 0 0,-1 0 1,1 0-1,-1 0 0,1 0 1,0 0-1,0 1 0,-1-1 1,1 1-1,0 0 0,0 0 1,1-1-1,-2 2 3,-10 11-15,0 1 1,1 0-1,0 0 0,-2 7 15,-23 39-42,-2 10 42,-29 70 78,6 2 1,-13 58-79,-83 303 72,146-462-72,-3 7 1,-42 150 8,38-120 8,-2 39-17,19-110-6,-6 64-116,7-63 83,1 0 0,0-1-1,1 1 1,0 0 0,0-1 0,2 6 39,-3-13-9,1 1-1,-1-1 0,1 1 1,-1-1-1,1 1 1,0-1-1,0 1 0,-1-1 1,1 0-1,0 1 1,0-1-1,0 0 1,1 0-1,-1 0 0,0 0 1,0 0 9,0 0-7,0-1 1,0 1 0,0-1 0,0 0-1,0 1 1,0-1 0,0 0-1,0 0 1,0 0 0,0 0-1,0 0 1,0 0 0,0 0-1,0 0 1,0 0 0,0 0-1,0-1 1,0 1 0,0 0 6,4-2-5,-1-1 0,0 1 1,0-1-1,0 1 0,-1-1 1,1 0-1,-1 0 0,1-1 1,-1 1-1,1-2 5,16-23 7,-2 0-1,0-2 1,-2 0 0,3-10-7,2-7-559,-2-1 0,-2 0 0,-2-1 0,-3 0 0,6-48 559,-3-21-4314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7:22.1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4550 2592 5888,'-2'-6'1206,"-6"-14"868,8 20-2035,-1 0-1,1-1 1,0 1 0,0 0-1,-1-1 1,1 1 0,-1 0-1,1 0 1,0-1 0,-1 1-1,1 0 1,0 0 0,-1-1-1,1 1 1,-1 0 0,1 0-1,-1 0 1,1 0 0,-1 0-1,1 0 1,0 0 0,-1 0-1,1 0 1,-1 0-1,1 0 1,-1 0 0,1 0-1,-1 0 1,1 0 0,0 0-1,-1 1 1,1-1 0,-1 0-1,1 0 1,0 0 0,-1 1-1,1-1 1,-1 0 0,1 0-1,0 1-38,-26 22 363,8-5-288,-47 40 15,-11 2-90,-10 9 16,-360 275 96,-191 106-85,629-444-27,-457 323-5,-230 162 31,578-410 17,96-67-30,-51 36 289,-70 36-302,129-80 93,0 0 0,0-1 1,0 0-1,-2 0-93,13-5 29,0 1-1,1-1 1,-1 0 0,0 1 0,0-1 0,0 0-1,0 0 1,0 0 0,1-1 0,-2 1-29,2 0 7,1 0 0,0-1 0,-1 1 0,1 0 0,-1 0 1,1 0-1,0-1 0,-1 1 0,1 0 0,0 0 0,-1-1 1,1 1-1,0 0 0,-1-1 0,1 1 0,0 0 0,0-1 1,-1 1-1,1-1 0,0 1 0,0 0 0,0-1 0,-1 1 1,1-1-1,0 1 0,0-1 0,0 1-7,0-3 14,1-1 0,-1 1 0,1 0 1,0 0-1,0 0 0,0 0 0,1 0 0,-1 0 0,0 0 0,1 0 0,0 0 1,1 0-15,17-27 16,2 2 0,7-8-16,25-23-6,14-9 6,118-99-37,47-29-48,47-19 21,363-244 362,354-164-58,-733 475-234,210-100-22,-209 120-64,-62 37 5,-164 76 83,1 1 0,8-1-8,-43 14 5,-1-1 1,1 1-1,0 1 0,0-1 1,0 1-1,-1 0 0,1 0 1,0 0-1,3 1-5,-8-1 1,1 0 0,-1 0 0,0 0-1,1 0 1,-1 1 0,0-1 0,1 0 0,-1 0 0,0 0 0,0 1 0,1-1-1,-1 0 1,0 0 0,0 1 0,1-1 0,-1 0 0,0 0 0,0 1 0,0-1-1,0 0 1,1 1 0,-1-1 0,0 0 0,0 1 0,0-1 0,0 0 0,0 1-1,0-1 1,0 0 0,0 1 0,0-1 0,0 0 0,0 1 0,0-1 0,0 0-1,0 1 1,0-1 0,0 0 0,-1 1-1,0 2 5,-1 0 0,1-1 0,-1 1 0,0 0 1,0-1-1,0 1 0,-1-1 0,1 0 0,0 0-5,-35 30 80,-29 17-80,-120 80 53,-64 30-15,-62 39-188,-54 24-26,-1248 774 731,880-497-363,422-268-155,36-34-42,39-25-43,55-34 16,63-44 37,83-65 34,33-26-21,4-4 4,16-10 43,192-146 21,-2 7 4,60-50 60,54-33 20,538-371 77,-580 409-238,105-70 50,-11 2 29,206-142 53,-361 256-162,-61 40-54,-54 34 33,-52 37-1,-48 34 25,-4 3-1,-14 9-19,-69 48-10,-82 50-10,-68 52 4,-59 39 54,-65 41 59,271-180-40,-232 153 58,-996 732 291,882-612-304,38-22-48,332-259-13,-224 180 15,6 17-12,71-57-6,69-64 0,121-109 5,-2 0 0,-13 6-5,35-23 1,0 1 0,-1-1 0,1 0 0,0 1-1,-1-1 1,1 0 0,0 0 0,-1 1 0,1-1-1,0 0 1,-1 0 0,1 0 0,-1 0 0,1 1 0,-1-1-1,1 0 1,0 0 0,-1 0 0,1 0 0,-1 0 0,1 0-1,-1 0 1,1 0 0,0 0 0,-1 0-1,9-14 17,18-16-33,21-19 16,117-108-27,91-82 32,78-54 43,62-43-16,522-408 11,45 36 58,-514 399-26,-36 45-38,-46 40-26,-51 44 10,-73 55-42,-175 94-107,36-11 128,-89 37-25,0 0 1,0 1-1,1 1 1,-1 0-1,14 0 25,-26 3-2,-1 0-1,0 0 0,0 0 1,1 0-1,-1 0 0,0 1 1,0-1-1,1 0 1,-1 1-1,0-1 0,0 0 1,0 1-1,1 0 0,-1-1 1,0 1 2,0 0-1,-1-1 0,0 1 1,1-1-1,-1 1 0,0-1 0,1 1 0,-1 0 1,0-1-1,0 1 0,0-1 0,0 1 1,0 0-1,1-1 0,-1 1 0,0-1 0,0 1 1,0 0-1,-1-1 0,1 1 0,0-1 1,0 1-1,0 0 0,0-1 0,-1 1 1,1 0 0,-4 6 2,0 1 0,0-1 0,-1 0 0,0 0 0,-1 0 0,1 0 0,-1-1 0,-4 3-2,-37 36 42,-40 27-42,-118 81 64,158-118-60,-179 129-18,-110 61-13,-14 0 21,-105 69 17,25-6 59,43-36 39,-80 53-48,103-61-55,52-42 4,58-44 49,80-53 37,131-81-38,43-23-55,-1 0 0,0-1 0,0 1 1,0-1-1,0 0 0,0 1 0,0-1 0,0 0 0,0 1 1,0-1-1,0 0 0,0 0 0,0 0 0,-1 0 1,1 0-1,0 0 0,0 0-3,1 0 1,0-1 1,-1 1-1,1-1 0,0 1 1,0 0-1,-1-1 0,1 1 1,0-1-1,0 1 0,0-1 1,0 1-1,0 0 0,-1-1 1,1 1-1,0-1 1,0 1-1,0-1 0,0 1 1,0-1-1,1 1 0,-1-1 1,0 1-1,0 0 0,0-1 1,0 1-1,0-1 0,1 1 1,-1-1-1,0 1 0,0 0 1,1-1-2,1-3 7,0-1 1,1 1 0,0-1-1,0 1 1,3-3-8,33-34 91,31-23-91,136-116 74,83-50-79,-285 227 5,363-283-5,57-36 15,499-320 65,22 36-27,-552 365-5,-66 51-59,-66 49-22,-83 54-31,-169 83 51,1 0 0,0 1 0,6-1 18,-16 3-1,1 1-1,-1 0 1,1 0-1,0-1 1,0 1 0,-1 0-1,1 0 1,0 0-1,-1 0 1,1 0 0,0 0-1,-1 0 1,1 0 0,0 0-1,0 0 1,-1 1-1,1-1 1,0 0 0,-1 0-1,1 1 1,-1-1-1,1 0 1,0 1 0,-1-1-1,1 1 2,-1 0 0,0 0-1,0-1 1,0 1-1,0 0 1,0 0-1,0 0 1,0 0-1,0-1 1,0 1-1,-1 0 1,1 0-1,0 0 1,-1-1-1,1 1 1,0 0-1,-1-1 1,1 1-1,-1 0 1,1-1-1,-1 1 1,0 0 0,-24 26 19,-21 13 50,-24 13-69,-147 100 91,-73 32-90,264-169-2,-378 238-4,-66 35 5,-1060 670 69,1082-665 27,54-36 0,68-51-96,82-56 5,72-51 54,140-83-30,0-2 0,-15 4-29,42-17-4,1 0-1,-1-1 0,0 0 0,0 0 0,-5 0 5,10-1-1,-1 0-1,0 0 0,1 0 1,-1 0-1,1 0 1,-1 0-1,1 0 1,-1 0-1,0 0 1,1 0-1,-1 0 1,1 0-1,-1-1 0,1 1 1,-1 0-1,1 0 1,-1-1-1,1 1 1,-1 0-1,1-1 1,0 1-1,-1-1 0,1 1 1,-1 0-1,1-1 1,0 1-1,-1-1 1,1 1 1,0-2-3,0 1-1,0 0 1,-1 0 0,1 0 0,1 0-1,-1-1 1,0 1 0,0 0 0,0 0 0,0 0-1,1 0 1,-1 0 0,1-1 0,-1 1 0,1 0 3,16-28-39,5 0 7,1 1 0,14-12 32,44-41-32,4 4 32,174-137 5,96-65 43,83-51 0,67-24 27,578-352-27,-998 652-45,337-209 26,29 7 24,-88 59-21,-87 61-37,-87 50-54,-75 41-21,-112 44 77,1 0 0,-1 0 0,1 1 0,-1-1 0,0 1 0,1 0 0,-1-1 0,3 1 3,-2 4-6,-8 4 4,-10 8 6,-2 0-1,0-1 1,-19 11-4,-142 98-21,-85 55-17,-88 47-20,-77 40 15,-54 33 102,-30 26 74,395-252-106,-273 177 52,53-21-11,216-146-45,-277 188 52,84-50 5,79-56-43,82-60-26,143-98-8,-1 0 1,0-1-1,0-1 1,0 0 0,0 0-1,-2-1-3,13-4 0,0 0 0,-1 0 0,1 0 0,0 1 1,-1-1-1,1 0 0,0 0 0,-1 0 0,1 0 0,-1 0 0,1 0 0,0 0 0,-1 0 0,1 0 0,-1 0 0,1 0 0,0 0 1,-1 0-1,1-1 0,0 1 0,-1 0 0,1 0 0,0 0 0,-1 0 0,1-1 0,0 1 0,-1 0 0,1 0 0,0-1 0,-1 1 1,1 0-1,0 0 0,0-1 0,-1 1 0,1-1 0,0 0-1,1 0 0,-1-1 0,0 1 0,1-1 0,-1 1 0,1-1 0,-1 1 0,1 0 0,-1-1 0,1 1 0,0 0 0,0 0 0,0 0 0,0-1 1,25-29-40,1 1 0,11-8 40,144-135-85,87-64 53,84-43 43,67-41-33,259-166-6,14 12 83,-275 199-7,-45 49 16,-65 54-75,-80 53-26,-78 51-22,-129 60 47,-15 6 4,1 0 0,-1 0 0,1 1 0,-1 0 1,5-1 7,-9 5-6,-5 4 3,-22 20 10,-19 14 41,-22 14-48,-137 89 32,-102 56-37,-86 38-43,-66 46 16,-44 19 37,-457 304 85,433-269-9,135-99-28,78-60 32,94-62 17,166-90 10,-23 7-112,71-32 6,0 1 1,0-1 0,0 0-1,0 0 1,0 0 0,-2-1-7,5 0 0,1 0 1,0 0-1,-1 0 1,1 0-1,0 0 1,-1 0 0,1 0-1,0 0 1,0 0-1,-1 0 1,1 0-1,0 0 1,-1 0-1,1 0 1,0-1-1,0 1 1,-1 0-1,1 0 1,0 0-1,0 0 1,-1-1 0,1 1-1,0 0 1,0 0-1,0-1 1,-1 1-1,1 0 1,0 0-1,0-1 1,0 1-1,0 0 1,0-1-1,0 1 1,-1 0-1,1-1 1,0 1 0,0 0-1,0 0 1,0-1-1,0 1 1,0 0-1,0-1 1,0 1-1,0 0 1,1-1-1,-1-2 1,1 0 0,0 0 0,1 0 0,-1 0 0,0 1 0,1-1 0,0 0 0,0 0-1,32-40-8,98-93-40,85-62 5,92-51-16,80-47 6,61-20 53,1021-652 91,-1011 692-59,-35 35 10,-81 51-58,-90 55-10,-185 101 20,32-10 6,-87 39 0,1 0 0,9-1 0,-21 5 0,0 1 0,0-1 0,0 1 0,1 0 0,-1 0 0,0 0 0,0 0 0,0 1 0,0-1 0,-2 0 0,-1 0 0,1 0 0,-1 1 0,1-1 0,-1 0 0,0 0 0,1 0 0,-1 0 0,1 1 0,-1-1 0,0 0 0,1 1 0,-1-1 0,0 0 0,1 0 0,-1 1 0,0-1 0,1 1 0,-1-1 0,0 0 0,0 1 0,0-1 0,1 1 0,-1-1 0,0 0 0,0 1 0,0-1 0,0 1 0,0-1 0,0 1 0,0-1 0,0 1 0,0-1 0,0 0 0,0 1 0,0 0 0,-1 1 0,0 1 0,0-1 0,0 0 0,0 0 0,0 1 0,-1-1 0,1 0 0,-1 0 0,1 0 0,-3 1 0,-24 23-8,-2-1 0,-24 15 8,-166 114-69,-96 47 32,275-175 35,-320 198 9,-110 54 41,-56 45-16,256-157-27,-555 347 91,329-187-5,64-48-16,103-73 5,119-82-27,203-119-44,0 0 1,0-1-1,0 1 0,0-2 0,-8 2-9,15-3 1,1-1 0,-1 0 0,1 0-1,-1 0 1,1 0 0,0 0 0,-1 0-1,1 1 1,-1-1 0,1 0 0,-1 0-1,1 0 1,-1 0 0,1-1 0,-1 1 0,1 0-1,-1 0 1,1 0 0,-1 0 0,1 0-1,0-1 1,-1 1 0,1 0 0,-1 0-1,1-1 1,0 1 0,-1 0 0,1-1 0,-1 1-1,1 0 1,0-1 0,0 1 0,-1 0-1,1-1 1,0 1 0,0-1 0,-1 1-1,1-1 1,0 1 0,0 0 0,0-1 0,0 1-1,0-1 1,0 1 0,0-1-1,0-2 2,1 0 0,0 0 1,0 0-1,0 1 0,0-1 0,0 0 0,1 1 1,-1-1-1,1 1 0,0-1-2,30-39 9,26-18 2,44-35-11,161-129 5,88-58-69,56-17 27,-401 295 37,0 0 0,448-317 5,529-316 91,-503 346-32,-39 20-75,-41 40-15,-71 54 20,-70 46-10,-92 49-74,-134 67 20,-29 13 35,-8 6 1,-82 50-62,-102 59 69,-101 52 59,-102 58-48,-85 45 0,-56 40 70,-605 385 106,606-355-80,73-55-27,100-59 22,113-80-22,207-123-21,-1-2 0,-31 10-32,66-28 1,-1 1-1,0-1 0,1 0 1,-1 0-1,0-1 1,-4 1-1,9-1-1,-1 0 1,1 0 0,0 0-1,-1 0 1,1 0 0,-1 0-1,1 0 1,-1 0 0,1 0-1,-1 0 1,1-1 0,0 1-1,-1 0 1,1 0 0,-1 0-1,1-1 1,0 1-1,-1 0 1,1 0 0,-1-1-1,1 1 1,0 0 0,0-1-1,-1 1 1,1 0 0,0-1-1,-1 1 1,1 0 0,0-1-1,0 1 1,0-1 0,0 1-1,-1-1 1,1 1-1,0-1 1,0 1 0,0 0-1,0-1 1,0-2-1,1 1 0,0-1-1,-1 1 1,1 0-1,0-1 1,0 1 0,1 0-1,-1 0 1,0 0 0,1 0-1,-1-1 2,36-42-11,107-99 5,83-58 6,88-41 11,64-34 26,42-17-53,469-312 139,387-174 346,-941 595-591,-75 45-81,-98 59 16,-133 70 77,-27 12 55,-6 4 7,-68 45-64,60-42 107,-153 101-17,-81 37 60,208-124-33,-332 194 27,-58 31-37,-46 38-43,318-193 34,-190 115-4,-28 31 17,246-156 7,-358 228 42,51-25 0,84-60 27,101-70-38,187-118 6,-33 13-43,88-47 18,-1 1 1,0-2 0,0 1-1,0-1 1,-1 0-19,8-1 4,1-1-1,-1 0 1,0 0 0,1 0 0,-1 0-1,1 0 1,-1 0 0,0 0 0,1 0-1,-1 0 1,1 0 0,-1 0 0,0 0-1,1 0 1,-1 0 0,1 0 0,-1 0 0,1-1-1,-1 1 1,1 0 0,-1 0 0,0-1-1,1 1 1,0-1 0,-1 1 0,1 0-1,-1-1 1,1 1 0,-1-1 0,1 1-1,0-1 1,-1 1 0,1-1 0,0 0-4,0 0 10,0-1-1,0 0 1,0 0 0,0 0 0,1 0 0,-1 1-1,1-1 1,-1 0 0,1 0 0,0 1 0,-1-1 0,1 0-1,0 1 1,0-1-10,28-40 122,14-9 48,42-38-170,147-121 59,101-53-96,79-41 15,-406 300 23,461-330 52,286-160 67,9 20-5,-732 455-110,60-36 6,290-176 15,47-6-15,-425 235-11,344-183 32,-88 57-6,-89 49-116,-141 66-6,27-7 96,-55 20-2,1-1 1,-1 1-1,1 0 0,-1 0 1,1 0-1,-1-1 1,1 1-1,-1 0 1,1 0-1,-1 0 1,1 0-1,-1 0 0,1 0 1,-1 0-1,1 0 1,-1 0-1,1 0 1,-1 0-1,1 1 0,-1-1 1,1 0-1,-1 0 1,1 0 1,-1 2-2,-1-1 0,1 0 0,-1 0 0,0 0 0,1 0 0,-1-1 0,0 1 0,0 0 0,1 0 0,-1 0 0,0 0 0,0-1 0,0 1 0,-1 0 2,-37 29-32,-29 15 32,-141 82 5,-93 50 43,-84 45-16,-72 37-21,-48 33 10,-31 32-16,-4 1 6,38-7 36,497-314-46,-433 279 31,77-45-37,103-64-43,104-76 48,154-97 4,0 0 0,0 0 1,-1-1-1,1 1 0,0 0 0,-1 0 1,1-1-1,0 1 0,-1-1 1,1 0-1,-1 1 0,1-1 0,-1 0 1,0 0-5,2-1 5,1-1 1,0 1 0,-1-1-1,1 1 1,0 0 0,0-1-1,0 1 1,0 0 0,0 0-1,0-1 1,0 1 0,0 0-6,28-30 29,2 1 0,6-4-29,164-126 38,105-60 26,75-38 21,-281 191-67,238-159 39,33-6 8,-267 168-50,-32 20-9,832-505 105,-432 278-122,-39 25-15,-77 46 20,-87 55-10,-94 51-74,-129 71 7,-38 20 47,-8 4 3,-64 38-39,-107 61 93,-98 51 43,-93 60-80,-80 40-37,-59 50 26,-1092 701-10,1158-723 42,119-88 45,282-171-41,-210 124 87,98-64 26,108-63-56,38-17-63,-1 1 0,1-1 0,-1 0-1,0 1 1,1-1 0,-1 0 0,1 0 0,-1 1 0,1-1-1,-1 0 1,0 0 0,1 0 0,-1 0 0,0 0 0,1 0-1,-1 0 1,1 0 0,-1 0 0,0 0 0,1 0 0,-1-1 0,1 1-1,-1 0-2,1-1 4,0 0 0,1 0 0,-1 0 0,0 0 0,1 0-1,-1 0 1,0 1 0,1-1 0,-1 0 0,1 0-1,0 0 1,-1 1 0,1-1 0,-1 0 0,1 1 0,0-1-4,29-30 53,95-85 11,80-54-48,89-54 5,72-39-16,46-25 6,958-605 149,41 86-677,-1345 772 445,-4 1-123,32-10 195,-92 44-21,-6 3-1,-23 12-20,-106 58-17,-100 63 59,-103 56 37,-89 56-53,-69 43-10,390-230 23,-329 196 11,5 8 29,308-189-26,-402 252 21,133-74-23,320-208-7,-298 194 30,105-76 10,189-120-58,-22 6 16,88-46-2,0-1-1,-1 0 1,1 0-1,-1 0 0,0-1 1,0 0-1,0-1 0,0 1 1,-1-2 2,9 0 0,-1 0-1,1 0 1,-1 0 0,1 0 0,-1 0 0,1 0 0,-1 0-1,1 0 1,-1-1 0,1 1 0,0 0 0,-1 0-1,1-1 1,-1 1 0,1 0 0,-1-1 0,1 1 0,0 0-1,-1-1 1,1 1 0,0-1 0,-1 1 0,1 0-1,0-1 1,0 1 0,-1-1 0,1 1 0,0-1 0,0 1-1,0-1 1,0 1 0,0-1 0,0 1 0,-1-1 0,1 1-1,0-1 1,0 1 0,1-1 0,-1 0 0,1-3 0,0 0-1,0 0 1,1 0 0,0 0 0,0 0 0,0 0 0,0 0 0,0 1-1,2-3 1,20-24 0,0 1 0,2 1 0,3-1 0,176-157 0,77-39-15,-277 222 14,-1-1 1,340-257-69,44-11 42,924-564 262,-911 600-240,-40 33-59,-60 44-38,-73 44 54,-86 45-16,-114 59-17,-25 12 35,-6 3 3,-21 13-13,-1-1 0,-2 0 56,-164 92-48,-98 44 106,-87 50 17,-68 29-288,-718 401 26,410-219 464,407-231-207,104-62-108,184-94-4,-38 11 42,86-34 4,0-1 1,0 0-1,0 0 1,0-1-5,7 0 2,1-1 1,0 0-1,0 0 0,0 0 1,0 0-1,0 0 1,-1 0-1,1 0 1,0-1-1,0 1 0,0 0 1,0 0-1,0-1 1,0 1-1,0-1 1,0 1-1,0-1 0,0 0 1,-1 0-3,2 0 2,-1 1 1,1-1 0,0 0 0,-1 0-1,1 0 1,0 0 0,0 0-1,-1 1 1,1-1 0,0 0-1,0 0 1,0 0 0,0 0 0,0 0-1,0 0 1,1 0 0,-1 0-1,0 1 1,0-1 0,1 0-1,-1 0 1,0 0 0,1 0-3,2-6 16,0 1 1,1-1-1,0 1 1,4-5-17,12-15 32,2 2 0,1 0 0,9-7-32,150-124 26,66-36-68,56-22 20,52-22 76,24 1 15,-273 168-64,171-103-15,72-29 4,-312 177 6,319-175 11,-43 31 37,-69 38-16,-86 50-37,-119 61-23,-33 15 15,-8 4 1,-9 6 3,-2-1 0,1-1 0,-7 4 9,-132 76-6,-87 52 17,-87 43 37,-74 48-16,-55 27-21,-19 24 10,21-6-32,40-14-58,72-51 32,86-59 31,93-63 17,157-87-8,-1 1 0,1-1-1,0 0 1,-1 1 0,1-2 0,0 1-1,-1 0 1,-2 0-3,6-1 1,0-1-1,-1 1 1,1 0-1,0 0 1,0 0-1,-1 0 1,1 0-1,0 0 1,0 0-1,-1-1 1,1 1-1,0 0 1,0 0-1,-1 0 1,1-1-1,0 1 1,0 0-1,0 0 1,0 0-1,-1-1 1,1 1-1,0 0 1,0-1-1,0 1 1,0 0-1,0 0 1,0-1-1,0 1 1,0 0-1,0 0 1,0-1-1,0 1 1,0 0-1,0-1 1,0 1-1,0 0 1,0 0-1,0-1 1,0 1-1,0 0 1,0-1 0,0 1-1,0 0 1,1 0-1,-1-1 1,0 1-1,0 0 1,0 0-1,0-1 1,1 1-1,-1 0 0,7-10 5,0-1 1,0 2-1,1-1 0,0 1 1,1 0-1,6-4-5,132-107 11,91-54 21,29-4 15,-223 149-41,1 0 0,277-180 20,89-39-15,515-271 85,-457 270 0,-39 16 0,-43 41-107,-77 52-58,-75 44-33,-170 72 44,24-3 58,-41 17-40,-45 10 35,0 0 0,-1 0 0,1 0 0,0 0 0,-1 0 0,1 0-1,0 1 1,-1-1 0,1 1 0,1 0 5,-4 0-2,1-1 0,0 0 0,0 1-1,-1-1 1,1 1 0,-1-1 0,1 1 0,0-1 0,-1 1 0,1-1-1,-1 1 1,1-1 0,-1 1 0,0 0 0,1-1 0,-1 1-1,0 0 1,1 0 0,-1-1 0,0 1 0,0 0 0,1 0 0,-1-1-1,0 1 1,0 0 0,0 0 2,0 1-3,-1 1-1,1-1 1,-1 1 0,1-1-1,-1 0 1,0 1 0,0-1-1,0 0 1,0 0 0,0 0-1,-1 0 1,1 1 3,-12 13 4,0-1 1,-1-1-1,0 0 0,-1 0 0,-13 7-4,-163 117 107,-89 50-16,29-33-54,137-86-21,-328 202 69,-59 28-10,-38 29-80,-14 21-1,417-264 7,-261 168 9,7 8 23,316-211-29,-288 194-20,133-89-21,178-121 6,39-28-1,66-45-17,105-58 49,97-54 59,65-23 26,41-17-26,-352 186-58,379-195 14,466-218 70,-8 17 38,-456 229-86,-42 12-42,-55 22-43,-59 29 5,-69 37-26,-133 58-49,31-7 118,-62 20-8,1 0-1,-1 1 0,1-1 0,-1 1 0,1 0 0,-1 0 0,3 0 9,-5 0-1,1 0 0,-1 0-1,0 0 1,1 0 0,-1 0 0,0 0-1,0 1 1,1-1 0,-1 0-1,0 0 1,1 0 0,-1 0-1,0 0 1,0 1 0,0-1-1,1 0 1,-1 0 0,0 0-1,0 1 1,0-1 0,1 0-1,-1 0 1,0 1 0,0-1-1,0 0 1,0 1 0,0-1 0,0 0-1,1 0 1,-1 1 0,0-1-1,0 0 1,0 1 0,0-1-1,0 0 1,0 0 0,0 1-1,0-1 2,-1 2-3,1 0 0,-1 0 0,1-1 0,-1 1 0,0 0 0,0-1 0,0 1 0,0 0 0,0-1 0,-1 2 3,-3 4-6,-1-1 0,0 1 0,-7 4 6,-31 23-16,-47 27 16,-135 79 43,-84 49 5,-73 42 27,-64 45-38,-49 35-42,-518 345-75,596-372 85,85-64 43,121-75 0,165-109-5,38-28-19,9-5-1,10-6-3,0-2-1,0 1 0,-1-1 0,0-1 1,3-2-20,146-92 122,101-50-4,78-49-54,46-24-48,-311 180-14,684-393 70,-658 383-70,228-129-20,65-47-19,-36 37-22,-59 37 6,-56 35 53,-53 34 37,-58 33-63,-110 46-12,1 0 1,12-1 37,-32 7-1,0 1 0,1 0 0,-1 0 0,1 0 0,-1 0 1,0 0-1,1 0 0,-1 0 0,1 0 0,-1 0 0,0 0 0,1 0 0,-1 0 0,1 0 0,-1 0 0,1 0 0,-1 0 0,0 0 1,1 0-1,-1 1 0,0-1 0,1 0 0,-1 0 0,1 1 0,-1-1 0,0 0 1,0 1 0,0 0-1,0 0 1,0-1-1,0 1 1,0 0-1,0 0 1,0-1-1,-1 1 1,1 0-1,0 0 1,-1-1-1,1 1 1,0 0-1,-1-1 1,1 1 0,-1-1-1,1 1 1,-11 12 3,0 0-1,0-1 1,-1 0 0,-4 3-3,-53 43-32,-8 1 32,-141 98-75,-67 46 32,-53 30 17,-785 562 111,759-536-74,40-29 10,66-39-16,74-49 6,68-56 26,70-57-50,51-34-3,25-18 3,94-62 7,97-62 6,70-35 11,48-36 26,213-102-66,-323 191 16,161-93 7,-19 30 17,-38 30 48,-47 35-1,-63 33-132,-146 65-65,4 2 139,-60 21-30,0 0 0,1 2-1,16-1 31,-36 4-1,1 1 0,0 0 0,-1 0-1,1 0 1,0 0 0,-1 1 0,1-1-1,0 1 1,-1 0 0,3 0 1,-5-1 0,1 1 0,-1-1 0,0 0 0,1 0 0,-1 1 0,0-1 0,1 0 1,-1 1-1,0-1 0,1 1 0,-1-1 0,0 0 0,1 1 0,-1-1 0,0 1 0,0-1 1,0 1-1,0-1 0,1 1 0,-1-1 0,0 1 0,0-1 0,0 1 0,0-1 1,0 1-1,0-1 0,0 1 0,0-1 0,0 0 0,0 1 0,-1-1 0,1 1 0,-3 6 6,-1 0 0,0-1-1,0 1 1,-1-1-1,1 0 1,-6 5-6,7-8 2,-31 36 30,-1-1 0,-8 2-32,-156 124-21,-87 55-43,-64 37 80,-49 47 26,-428 298-66,368-270-32,92-60 3,63-45 53,56-55 37,60-47-53,68-50-10,96-62 19,23-12 7,1 0 0,0 0-1,0 0 1,0 0 0,0 0 0,0 0-1,0 0 1,-1 0 0,1 0 0,0 0 0,0 0-1,0 0 1,0 0 0,0 0 0,-1 0-1,1 0 1,0 0 0,0 0 0,0 0 0,0 0-1,0 0 1,0 0 0,-1 0 0,1 0-1,0 0 1,0 0 0,0 0 0,0 0 0,0 0-1,0-1 1,-1 1 0,1 0 0,0 0-1,0 0 1,0 0 0,0 0 0,0 0-1,0 0 1,0-1 0,0 1 0,0 0 0,0 0-1,0 0 1,0 0 0,0 0 0,0-1-1,0 1 1,0 0 0,0 0 0,0 0 0,0 0-1,0 0 1,0 0 0,0-1 0,0 1-1,0 0 1,0 0 0,0 0 0,0 0-1,0 0 1,0-1 0,0 1 0,0 0 0,0 0-1,1 0 1,2-7-9,0 0-1,1 1 0,0-1 0,0 1 0,1 0 0,0 0 0,4-4 10,101-99-37,65-47 42,76-50 32,64-35-53,-264 202 12,261-196-18,94-48 16,470-269-159,-803 508 134,250-150-135,23 2-69,-80 64 27,-201 99-11,49-13 219,-98 37-55,0 1-1,10-1 56,-21 4-15,-1 1-1,0 0 1,0 0 0,1 0-1,-1 0 1,0 0 0,3 2 15,-6-2-4,0 0 0,0 0 0,-1 0 1,1 0-1,0 1 0,-1-1 0,1 0 1,0 1-1,-1-1 0,1 1 0,0-1 1,-1 1-1,1-1 0,-1 1 0,1-1 0,-1 1 1,1-1-1,-1 1 0,0 0 0,1-1 1,-1 1-1,1 0 0,-1-1 0,0 1 1,0 0-1,1 0 4,-1 1-6,0-1 1,0 1-1,-1 0 0,1 0 1,0-1-1,-1 1 1,1 0-1,-1-1 1,1 1-1,-1-1 1,0 1-1,1 0 0,-1-1 1,0 1 5,-10 12-18,0 1 0,-1-2-1,-1 1 1,0-2 0,-2 2 18,-144 123-85,-66 40 26,-69 41 59,-63 36 37,-416 304-76,-38 27 89,474-345-18,71-47-11,73-57 70,156-112-27,-1-1 0,-7 0-64,12-9 33,32-14-33,1 0 1,-1 0-1,0 1 0,1-1 0,-1 0 0,1 0 0,-1 0 0,0 0 1,1 0-1,-1 0 0,1 0 0,-1 0 0,0 0 0,1 0 0,-1 0 1,1 0-1,-1 0 0,0 0 0,1-1 0,-1 1 0,1 0 0,-1 0 1,1-1-1,-1 1 0,1-1-1,0 0 0,-1 0 0,1 1 0,0-1 1,0 0-1,1 0 0,-1 0 0,0 1 0,0-1 1,0 0-1,0 0 0,1 1 0,-1-1 0,0 0 1,1 0-1,-1 1 0,0-1 0,1 0 0,-1 1 1,1-1-1,24-32-24,17-14-2,34-29 27,70-50 9,-95 83-7,-11 9-3,176-146-30,96-51-44,-265 198 67,595-408-53,-301 236 55,491-246-330,-646 362 230,-149 72 68,1 2 1,14-2 37,-45 15-9,0 0 0,0 0 0,1 1 1,-1 0-1,0 0 0,1 1 0,-1 0 0,0 0 0,2 1 9,-8-1-1,0 0 1,0 0-1,0 0 0,-1 1 0,1-1 0,0 0 0,0 0 1,-1 1-1,1-1 0,0 0 0,0 1 0,-1-1 1,1 1-1,0-1 0,-1 1 0,1 0 0,-1-1 1,1 1-1,-1-1 0,1 1 0,-1 0 0,1-1 0,-1 1 1,1 0-1,-1 0 0,0-1 0,1 1 0,-1 0 1,0 0-1,0 0 0,0-1 0,0 1 0,0 0 1,0 0-1,0 0 0,0 0 0,0-1 0,0 1 0,0 0 1,0 0-1,0 0 0,-1-1 0,1 1 0,0 0 1,-1 0-1,1 0 1,-6 10-1,-1-1 0,0 1 0,-1-1 0,0-1-1,-6 7 2,-28 29 0,-25 21 0,-111 84 11,-44 26 37,-598 451 57,761-582-119,-1070 755-125,930-670 187,140-95 0,-29 12-48,79-43 8,0 1 0,-1-1 0,0 0 0,0-1 0,0-1 0,0 1 0,0-1 0,-5 0-8,14-2 0,0 0 0,-1 0-1,1 0 1,0 0 0,0 0 0,0 0-1,0 0 1,0-1 0,-1 1 0,1 0-1,0-1 1,0 1 0,0-1 0,0 1-1,0-1 1,0 1 0,0-1 0,0 0-1,0 1 1,1-1 0,-1 0 0,0 0-1,0 0 1,1 0 0,-1 1 0,0-1-1,1 0 1,-1 0 0,1 0 0,-1 0-1,1-1 1,-1 1 0,1 0 0,0 0-1,0 0 1,-1 0 0,1 0 0,0 0-1,0-1 1,0 1 0,0 0 0,0 0-1,1-1 1,0-3-2,0 0-1,1 0 0,0 1 0,0-1 1,0 1-1,3-5 3,29-44-21,7-4-48,43-47 69,132-112-91,78-49 102,51-22 31,37-16-63,-103 95-13,-156 117 25,262-196 31,-40 36-12,-53 34-202,-48 26-96,-52 30 54,-57 40 58,-104 91 96,21-27 80,-48 52-4,0 0 1,0 0-1,-1 0 1,0 0-1,0 0 1,0-1-1,0 1 0,-1-1 1,1-3 3,-3 8 0,1 1 0,-1-1-1,0 0 1,0 0 0,0 1 0,0-1 0,0 0 0,0 0 0,0 1 0,0-1-1,0 0 1,0 0 0,-1 1 0,1-1 0,0 0 0,0 1 0,-1-1 0,1 0-1,0 1 1,-1-1 0,1 0 0,-1 1 0,1-1 0,-1 1 0,1-1 0,-1 1-1,1-1 1,-1 1 0,0-1 0,1 1 0,-1 0 0,1-1 0,-1 1 0,0 0-1,1-1 1,-1 1 0,0 0 0,0 0 0,1 0 0,-1 0 0,0 0 0,0-1 0,-4 2-2,0-1 0,0 1 1,0 0-1,0 0 1,0 1-1,0 0 0,0-1 1,0 2-1,0-1 1,0 1 1,-95 51-70,-104 58 30,-144 83 86,247-135-52,-274 158-30,-8-17 40,334-177 28,-2-3 0,0-2 0,-1-3 0,-6 0-32,53-15 2,-2 1-3,0 0 1,1-1-1,-1 0 1,-1 0-1,1-1 0,0 0 1,-2 0 0,8-1-1,0 1 1,0 0-1,-1 0 1,1-1 0,0 1-1,0-1 1,0 1-1,-1-1 1,1 0 0,0 1-1,0-1 1,0 0-1,0 0 1,0 0-1,0 0 1,0 0 0,0 0 0,0-1 0,1 1-1,-1-1 1,0 0 0,0 0 0,1 1 0,-1-1 0,1 0 0,-1 0 0,1 0 0,0 0 0,0 0 0,0 0 0,0 0-1,0-2 2,2-5-1,0 0 0,0 0 0,0 0 0,1 1 0,1-1 0,-1 1 0,1-1 0,1 1 0,0 0 0,0 1 0,23-31 0,1 1 0,23-20 0,113-112 0,77-42-23,18 2-45,-28 24 36,12-15 37,-28 31 43,-43 32-16,-53 33-21,-104 88 0,0-1-1,-1 0 1,6-9-11,-18 21 6,0 0 1,0 0-1,0 0 1,-1 0-1,1 0 0,-1 0 1,1-6-7,-3 9 1,1 1 1,-1-1-1,0 1 1,0-1-1,0 1 1,0-1-1,0 1 1,0-1-1,0 1 1,-1-1-1,1 1 1,0-1-1,-1 1 1,1-1-1,-1 1 1,0 0-1,0-1 1,1 1-1,-1 0 1,0-1-1,0 1 1,0 0-1,0 0 1,0 0-1,0 0 1,-1 0-1,0-1-1,-1 0 1,-1 0 0,1 0 1,-1 1-1,0-1 0,0 1 0,1 0 0,-1 0 0,0 0 0,0 1 0,0-1 1,0 1-1,-2 0-1,-12 0 8,0 2 0,-7 1-8,14-2 2,-58 10-30,0 3-1,0 3 0,-10 8 29,-202 78-26,-62 52 101,14-6-27,215-107-5,105-38-47,-1-1 1,1-1 0,-1 0 0,1 0 0,-8-1 3,17-1-1,0 1 1,0-1-1,-1 0 1,1 0 0,0 0-1,0 0 1,0 0-1,-1 0 1,1 0 0,0-1-1,0 1 1,-1 0 0,1 0-1,0 0 1,0 0-1,-1 0 1,1 0 0,0 0-1,0 0 1,0 0 0,-1-1-1,1 1 1,0 0-1,0 0 1,0 0 0,0-1-1,-1 1 1,1 0 0,0 0-1,0 0 1,0-1-1,0 1 1,0 0 0,0 0-1,0 0 1,0-1-1,0 1 1,-1 0 0,1 0-1,0-1 1,0 1 0,0 0-1,0 0 1,0-1 0,10-16-21,5-2 2,1 1-1,1 0 1,6-3 19,117-95-54,48-28 44,367-237-89,-119 87 224,-265 165-23,46-53-102,-214 179 0,-5 5 0,-12 7 4,3-2 2,-42 29 39,-129 82 1,4-3 76,-84 76-122,212-153-762,140-94-339,49-32 263,-114 70 784,0-2 0,-1 0 0,0-2 0,1-4 54,-18 18 27,0-1 1,0 1-1,-1-2 0,4-6-27,-8 12 24,0 0 1,0 1-1,-1-1 0,0 0 0,1 0 1,-2-1-1,1 1 0,0 0 0,-1 0 1,1 0-1,-1 0 0,-1-3-24,1 5 18,0 1 1,0-1-1,-1 0 0,1 0 0,-1 0 1,1 1-1,-1-1 0,0 0 0,0 1 1,0-1-1,0 0 0,0 1 0,0-1 0,0 1 1,0-1-1,-1 1 0,1 0 0,-1 0 1,1 0-1,-1-1 0,1 1 0,-1 1 1,0-2-19,-4 0 54,1 0 0,-1 0 1,0 1-1,1 0 0,-1 0 1,0 0-1,-4 0-54,-24 0 205,0 2 0,0 1 0,0 1 0,-25 7-205,-142 36 475,123-26-378,-60 15 36,-35 9-127,156-41-356,13-4-202,20-10-925,26-10-795,18-13-1242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7:27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5041 870 6528,'-7'-3'352,"2"1"-196,0 1-1,1-1 0,-1 1 0,0 0 1,0 0-1,0 0 0,0 1 0,0-1 1,0 1-1,0 1 0,0-1 0,0 1 1,0-1-1,0 1 0,0 1 0,1-1 1,-3 2-156,-38 15 300,2 2 1,0 2-1,-12 11-300,-235 130 117,75-46-69,-208 129-5,169-103 32,48-15 39,136-85-63,-96 62 94,-283 180 403,-478 366 332,665-448-757,38-27-59,40-34-48,41-29 5,143-113-21,-59 46 3,1 4 0,-5 9-3,59-54 1,-29 33 2,31-36 1,1 0 0,0 0 0,-1 0 0,1 0-1,0 0 1,0 0 0,0 0 0,1 1 0,-1-1-1,0 0 1,1 0 0,0 1 0,-1-1 0,1 0-1,0 1 1,0-1 0,0 0-4,0-1 2,1 0 0,-1 0 0,0-1 0,1 1 0,-1 0 0,0-1 0,1 1 0,-1-1 0,1 1-1,-1 0 1,1-1 0,-1 1 0,1-1 0,-1 1 0,1-1 0,0 0 0,-1 1 0,1-1 0,0 1 0,-1-1 0,1 0 0,0 0 0,-1 1 0,1-1 0,0 0 0,0 0 0,-1 0 0,1 0 0,0 0-1,0 0 1,-1 0 0,1 0 0,0 0 0,0 0 0,-1 0 0,1-1 0,0 1 0,0 0-2,6-2-2,0 0-1,0-1 0,0 0 1,3-1 2,24-13 16,21-16-16,85-61 117,51-43 97,56-50 164,61-41 113,56-42-91,36-18-96,19-15-139,426-272-168,-827 563 1,775-498-22,-501 326 69,-12 12-13,-45 40-37,-52 35-54,40-7-143,-220 102 198,31-10-34,-34 12 38,0 0 0,1 0-1,-1 0 1,0 0 0,0 0-1,0 0 1,0-1 0,1 1-1,-1 0 1,0 0 0,0 0-1,0 0 1,0 0 0,1 0-1,-1 0 1,0 0 0,0 1-1,0-1 1,0 0 0,1 0-1,-1 0 1,0 0 0,0 0-1,0 0 1,0 0 0,0 0-1,1 0 1,-1 0 0,0 0-1,0 1 1,0-1 0,0 0-1,0 0 1,0 0 0,0 0 0,1 0-1,-1 1 1,0-1 0,0 0-1,0 0 1,0 0 0,0 0-1,0 1 1,0-1 0,0 0 0,-9 15-19,-3-3 17,0 0 0,0 0 0,-14 8 2,-53 34 11,-62 35 37,-42 26-16,-41 24-37,-39 16-43,-31 28 16,73-46 30,-240 152 47,98-46-61,274-184 8,-202 137-11,-27 33 20,264-190 3,-1 1 2,-247 184 36,-12 27 4,301-242-44,-276 227 62,54-42-74,58-43-17,49-45 22,52-44 15,57-45 17,19-17-26,0 0 0,0 0 0,0 0 0,0 1-1,-1-1 1,1 0 0,0 0 0,0 0 0,0 0-1,0 0 1,0 0 0,-1 0 0,1 0 0,0 0-1,0 1 1,0-1 0,0 0 0,0 0 0,0 0-1,0 0 1,0 0 0,0 0 0,0 1 0,-1-1-1,1 0 1,0 0 0,0 0 0,0 0 0,0 0-1,0 1 1,0-1 0,0 0 0,0 0 0,0 0-1,0 0 1,0 1 0,0-1 0,0 0 0,1 0-1,-1 0 1,0 0 0,0 0 0,0 1 0,0-1-1,0 0 1,0 0 0,0 0 0,0 0-1,4-1 8,0-1-1,-1 0 1,1 0 0,-1 0 0,1 0 0,-1 0-1,0-1 1,2-1-8,82-72-5,69-50 10,59-56 54,64-47 10,70-48-85,58-35-53,40-22-32,933-662 79,-952 713 54,-60 46-21,-59 40 10,-58 40-31,-61 45-60,-127 76 49,2 2 0,12-1 21,-58 29 0,-20 6 0,1 0 0,0 0 0,0 0 0,0 0 0,0 0 0,0 0 0,0 0 0,0 1 0,0-1 0,0 0 0,0 0 0,0 0 0,0 0 0,0 0 0,0 0 0,0 0 0,0 0 0,-1 0 0,1 0 0,0 0 0,0 1 0,0-1 0,0 0 0,0 0 0,0 0 0,0 0 0,0 0 0,0 0 0,0 0 0,0 0 0,0 0 0,0 0 0,1 1 0,-1-1 0,0 0 0,0 0 0,0 0 0,0 0 0,0 0 0,0 0 0,0 0 0,0 0 0,0 0 0,0 0 0,0 0 0,0 0 0,0 0 0,0 1 0,0-1 0,0 0 0,1 0 0,-1 0 0,0 0 0,0 0 0,0 0 0,0 0 0,0 0 0,0 0 0,0 0 0,0 0 0,0 0 0,0 0 0,1 0 0,-1 0 0,0 0 0,0 0 0,0 0 0,0 0 0,0 0 0,0 0 0,-4 4 0,0 0 0,-1 0 0,1-1 0,-5 3 0,-80 50 0,-61 46 10,-69 43 28,-60 38-54,-53 36-11,-61 38 32,-54 36 43,-41 36-16,-293 213-8,19 28-26,275-177-68,27-8 33,45-16 42,66-45 43,80-59 0,77-68 27,71-70-22,112-117-34,0 0 0,0 0-1,1 1 1,-5 7-19,13-18 0,0 1 1,-1-1-1,1 0 1,0 0-1,0 0 1,0 0-1,0 1 1,0-1-1,0 0 0,0 0 1,0 0-1,0 0 1,0 1-1,0-1 1,0 0-1,0 0 1,0 0-1,0 1 1,0-1-1,0 0 0,0 0 1,0 0-1,0 1 1,0-1-1,0 0 1,0 0-1,0 0 1,0 0-1,0 1 1,0-1-1,0 0 0,1 0 1,-1 0-1,0 0 1,0 1-1,0-1 1,0 0-1,0 0 1,1 0-1,-1 0 1,0 0-1,0 0 1,0 0-1,0 0 0,1 1 1,-1-1-1,0 0 1,0 0-1,0 0 1,1 0-1,-1 0 1,0 0-1,0 0 1,0 0-1,3-1 1,-1 1 0,0-1 1,0 1-1,0-1 1,0 0-1,0 0 0,0 0 1,0 0-1,1-1-1,62-45 1,-33 22-7,151-113-42,85-67 16,69-52 37,55-48 33,46-37-54,34-12-11,1451-1008 123,-1522 1090-64,-62 47 21,-56 44-21,-60 42-37,-173 108-7,27-16-115,33-30 127,-85 56-43,-26 21 43,1 0-1,0 0 0,0 0 1,0 0-1,0 0 0,0 0 1,0 0-1,0 0 1,0 0-1,0 0 0,0 0 1,0 0-1,0 0 1,-1 0-1,1 0 0,0 0 1,0 0-1,0 0 0,0 0 1,0 0-1,0 0 1,0 0-1,0 0 0,0-1 1,0 1-1,0 0 1,0 0-1,0 0 0,-1 0 1,1 0-1,0 0 0,0 0 1,0 0-1,0 0 1,0 0-1,0 0 0,0 0 1,0 0-1,0 0 0,0 0 1,0-1-1,0 1 1,0 0-1,0 0 0,0 0 1,0 0-1,0 0 1,0 0-1,0 0 0,0 0 1,0 0-1,0 0 0,0 0 1,0 0-1,0-1 1,-21 11-56,-68 45-3,-58 43 59,-68 42 48,-57 45-16,-40 26-21,-49 34 10,342-232-20,-352 243 4,-275 233-5,476-357 0,144-112 0,-369 291 0,32-4 0,329-278 0,-13 11 0,-267 235 10,5 14 28,54-41-54,67-57-11,68-57 32,105-115 11,0 0 0,1 1 0,1 2-16,5-2 20,8-20-20,0 1 1,0-1-1,0 0 0,0 0 0,0 0 1,0 1-1,0-1 0,0 0 0,0 0 0,0 0 1,0 1-1,0-1 0,0 0 0,0 0 1,0 0-1,0 0 0,0 1 0,0-1 1,1 0-1,-1 0 0,0 0 0,0 0 0,0 1 1,0-1-1,0 0 0,0 0 0,1 0 1,-1 0-1,0 0 0,0 0 0,0 1 0,1-1 1,-1 0-1,0 0 0,0 0 0,0 0 1,0 0-1,1 0 0,-1 0 0,0 0 0,0 0 1,0 0-1,1 0 0,-1 0 0,0 0 1,0 0-1,0 0 0,1 0 0,-1 0 1,0 0-1,0 0 0,0 0 0,1-1 0,9-4 2,1 0 0,-1-1 1,0 0-1,0-1 0,2-2-2,126-93 32,93-73 11,90-74-59,72-55 0,64-48 69,1078-795 91,-1040 796-203,-30 35-10,-71 57 85,-60 51 27,-73 56-54,-75 56-5,-75 47-37,-107 47 45,0 0 0,0 1 0,1 0 1,-1 0-1,4-1 8,-7 2 0,-1 0-1,0 0 1,0 0-1,1 0 1,-1 0 0,0 0-1,0 0 1,0 0 0,1 0-1,-1 0 1,0 0-1,0 0 1,0 0 0,1 0-1,-1 0 1,0 0 0,0 0-1,0 0 1,1 1 0,-1-1-1,0 0 1,0 0-1,0 0 1,0 0 0,1 0-1,-1 0 1,0 1 0,0-1-1,0 0 1,0 0 0,0 0-1,1 0 1,-1 1-1,0-1 1,0 0 0,0 0-1,0 0 1,0 1 0,0-1-1,0 0 1,0 0-1,0 1 1,0-1 0,0 0-1,0 0 1,0 0 0,0 1-1,0-1 1,0 0 0,0 0-1,0 0 1,0 1 0,-3 4 0,-1 1 1,0 0 0,0-1-1,0 0 1,-1 0 0,1 0-1,-2-1 0,-42 42 48,-21 12-48,-127 96 48,-73 56 27,-72 42-38,-67 35-42,116-83-28,-828 603 285,647-440 110,384-298-292,-279 221 212,-46 56 11,57-37-138,69-44-59,67-50-37,73-60-59,68-63-48,65-72 28,15-20 20,0 0-1,0 0 1,1 0 0,-1 0 0,0 0 0,0 0-1,0 0 1,0 0 0,0 0 0,0 0 0,0 0-1,0 0 1,1 0 0,-1 0 0,0 0-1,0 0 1,0 0 0,0 0 0,0 0 0,0 0-1,0 0 1,0 0 0,1 0 0,-1 0 0,0 0-1,0 0 1,0 0 0,0 0 0,0 1 0,0-1-1,0 0 1,0 0 0,0 0 0,0 0-1,0 0 1,1 0 0,-1 0 0,0 0 0,0 0-1,0 0 1,0 1 0,0-1 0,0 0 0,0 0-1,0 0 1,0 0 0,0 0 0,0 0-1,0 0 1,0 1 0,0-1 0,0 0 0,0 0-1,0 0 1,0 0 0,0 0 0,0 0 0,15-8 2,0-1-1,-1-1 1,10-7-2,133-107 48,93-70-16,92-67-21,81-63 10,60-35-16,40-13-5,1062-701-122,-1133 792 116,-70 56 6,-89 62 11,-79 58 26,-164 84-53,34-10 16,-47 22-14,-36 9 13,0-1 0,0 1 1,0 0-1,1 0 0,-1 0 1,0 0-1,0 0 0,0 0 1,1 0-1,-1 0 0,0 1 0,0-1 1,0 0-1,0 1 0,1-1 1,-2 1 0,1-1 0,-1 1 0,0-1-1,0 1 1,0-1 0,1 1 0,-1-1 0,0 0-1,0 1 1,0-1 0,0 1 0,0-1 0,0 1-1,0-1 1,0 1 0,0-1 0,0 1 0,0-1 0,0 1-1,0-1 1,0 1 0,0-1 0,-1 1 0,1-1-1,0 1 1,0-1 0,0 1 0,-1-1 0,1 0-1,0 1 1,-1-1 0,-3 6 0,0 0 0,0 0 0,-1-1-1,-1 3 1,-31 29 0,-30 23 0,-118 86 0,-93 55-16,-75 41-53,-54 40 42,391-271 28,-867 618 148,426-290-27,316-235-82,-157 117 22,7 8-62,192-149-11,-240 187-32,68-48 65,73-55 36,70-58-4,107-89-38,-15 16-16,34-29 5,4-3 0,15-11 6,71-63-6,88-61 6,97-71 26,86-51-53,68-40-10,438-284 75,-778 523-34,391-260 81,-19 34 0,-37 39-107,-72 42-42,-74 50 15,-75 55 12,-167 83 23,0 1 0,25-5 3,-54 16 0,1 1 0,-1-1 0,1 1 0,-1 1 0,1-1 0,0 1 0,-1 0 0,5 0 0,-9 1 0,-1-1 0,0 0 0,1 0 0,-1 0 0,1 0 0,-1 1 0,0-1 0,1 0 0,-1 0 0,0 1 0,1-1 0,-1 0 0,0 1 0,0-1 0,1 0 0,-1 1 0,0-1 0,0 0 0,1 1 0,-1-1 0,0 0 0,0 1 0,0-1 0,0 1 0,0-1 0,0 0 0,0 1 0,1-1 0,-1 1 0,0-1 0,0 1 0,-1-1 0,1 0 0,0 1 0,0-1 0,0 1 0,0-1 0,-1 4 0,-1-1 0,1 0 0,-1 1 0,0-1 0,0 0 0,0 0 0,0 0 0,-2 2 0,-20 23 0,-1 0 0,-19 14 0,-141 111 0,-83 52 0,-62 37 0,-55 46 0,-145 99 0,-243 182 0,376-263 0,34-34 11,55-31 37,71-47 0,66-51 27,58-52-38,98-79-32,0-1 1,-10 5-6,25-16 0,1 0 0,-1 0 0,0-1 1,0 1-1,0 0 0,0 0 0,0 0 1,0 0-1,0 0 0,0 0 0,0 0 0,0 0 1,-1 0-1,1 0 0,0 0 0,0-1 1,0 1-1,0 0 0,0 0 0,0 0 0,0 0 1,0 0-1,0 0 0,0 0 0,0 0 0,0 0 1,0 0-1,0 0 0,0 0 0,0 0 1,0 0-1,0 0 0,-1-1 0,1 1 0,0 0 1,0 0-1,0 0 0,0 0 0,0 0 1,0 0-1,0 0 0,0 0 0,0 0 0,0 0 1,-1 0-1,1 0 0,0 0 0,0 0 1,0 0-2,14-15 12,72-66 5,67-47-16,93-63 37,76-57-53,59-36-10,1333-898 20,-1368 957 17,-59 49 26,-69 52-63,-153 91-49,23-6 75,-74 33-11,0 1 1,0 0-1,1 1 0,12-1 11,-26 4 0,-1 1-1,1 0 0,0 0 0,-1 0 1,1 0-1,0 0 0,0 0 0,-1 0 1,1 0-1,0 0 0,-1 1 0,1-1 0,0 0 1,-1 0-1,1 1 0,0-1 0,-1 0 1,1 1-1,0-1 0,-1 1 1,1-1 0,-1 1-1,0-1 1,0 1-1,0-1 1,0 1-1,0-1 1,0 1-1,0-1 1,0 1-1,0-1 1,0 1-1,0-1 1,0 1-1,0-1 1,0 1-1,0 0 1,0-1-1,0 1 1,-1-1-1,1 1 1,0-1-1,0 0 1,-1 1 0,-4 8 1,-1-1 0,0 0-1,-1 0 1,0 0 0,0-1 0,-2 1-1,-48 45 48,-11 4-48,-128 92 48,-68 48 16,-69 40-75,2-9-5,-142 99 70,-781 596 340,891-642-282,45-24-32,60-42-69,72-60-43,75-63-37,82-73 13,29-19 56,0 0-1,0 1 1,0-1-1,0 0 0,-1 0 1,1 0-1,0 1 1,0-1-1,0 0 0,-1 0 1,1 0-1,0 0 1,0 1-1,-1-1 0,1 0 1,0 0-1,-1 0 1,1 0-1,0 0 0,0 0 1,-1 0-1,1 0 1,0 0-1,-1 0 0,1 0 1,0 0-1,0 0 1,-1 0-1,1 0 1,0 0-1,0 0 0,-1 0 1,1-1-1,0 1 1,0 0-1,-1 0 0,1 0 1,3-6 9,-1 1 0,2 0 0,-1 0 0,1 1 0,-1-1 0,1 1 0,0 0 0,1-1-9,121-118 160,94-72-48,85-69-69,-297 257-44,358-304-185,48-18-59,1751-1246 634,-1846 1359-431,-70 58 90,-74 54 0,-144 86-112,1 1 0,9-2 64,-37 17-17,0 1 0,-1-1-1,1 1 1,0 0 0,0 1 0,-1-1 0,4 1 17,-7 0-1,1-1 0,-1 1-1,0 0 1,0 1 0,1-1 0,-1 0 0,0 0 0,0 0 0,1 0-1,-1 0 1,0 0 0,0 0 0,1 0 0,-1 0 0,0 0 0,0 1-1,0-1 1,1 0 0,-1 0 0,0 0 0,0 0 0,0 1 0,0-1-1,1 0 1,-1 0 0,0 0 0,0 1 0,0-1 0,0 0-1,0 0 1,0 1 0,0-1 0,0 0 0,0 0 0,1 1 0,-1-1-1,0 0 1,0 0 0,0 1 0,0-1 0,0 0 0,-1 0 0,1 0-1,0 1 1,0-1 0,0 0 0,0 0 0,0 1 0,0-1 0,0 0-1,0 0 1,0 1 1,-4 4 3,0 1 0,0 0 0,-1-1-1,0 0 1,0 0 0,0 0 0,-4 2-3,-111 89 112,-94 61-80,-25-1-15,169-111-13,-316 205 1,-64 34 6,-38 26 48,-521 357-150,532-332-128,38-27 193,154-100 100,207-150-47,-201 142 64,214-157-38,-58 28-53,107-63 19,-1 0 1,-10 2-20,22-9 6,0 1 1,0-1 0,0 0-1,0 0 1,0-1 0,0 0-1,0 0-6,4 0 2,0 0 0,0 0 0,0 0 0,0 0 0,0 0 0,0 0 0,0 0 0,1-1 0,-1 1 0,0 0 0,0-1 0,0 1 0,0-1 0,0 1 0,1-1 0,-1 1 0,0-1 0,0 0 0,1 1 0,-1-1 0,0 0 0,1 0 0,-1 0-2,0-1 2,1 0-1,-1 1 1,1-1 0,0 0 0,0 0 0,0 1 0,0-1-1,0 0 1,0 0 0,0 0 0,0 1 0,1-1 0,-1 0-1,1 0 1,0 1 0,-1-1-2,10-19-1,0 1 0,1 0 0,1 0 0,1 1 0,9-10 1,64-78 5,12-5-5,176-175 59,75-49-22,497-420-528,506-332 545,-956 787-193,-57 42 48,-61 57 91,-73 58 96,-30 15 166,-202 149-282,0-2-1,-11 5 21,-19 12-45,-167 104-51,-91 54 160,-74 58 139,-61 31-64,-48 46-118,-1002 748-650,1086-770 650,78-57 70,108-89 31,176-130-65,50-29-52,-1 0 1,1 0-1,0 0 1,-1 0-1,1 0 1,0-1-1,-1 1 1,1-1-1,-1 1 1,1-1-1,-2 0-5,4 0 2,0 0 0,-1-1-1,1 1 1,-1 0-1,1 0 1,0 0-1,-1-1 1,1 1 0,0 0-1,-1 0 1,1-1-1,0 1 1,0 0-1,-1-1 1,1 1 0,0 0-1,0-1 1,-1 1-1,1 0 1,0-1-1,0 1 1,0-1 0,0 1-1,0-1 1,0 1-1,-1 0 1,1-1-1,0 1 1,0-1 0,0 1-1,0 0 1,0-1-1,1 1 1,-1-1-1,0 1 1,0-1 0,0 1-1,0 0 1,0-1-1,1 1 1,-1 0-1,0-1-1,2-5 15,1 0 0,0 0-1,0 0 1,0 1-1,4-4-14,19-26 51,3 1 0,24-23-51,159-145-11,90-63-32,61-36 65,916-690 90,-846 681-160,-29 18 16,-32 35 26,-53 41-20,-51 30-113,-53 37-21,7-4 64,-218 151 90,-1 0-10,-7 4 1,-10 5-1,7-3 10,-99 55-20,-105 74 4,-79 50-47,-78 60 32,-62 39 42,-48 33 43,398-261-41,-843 572 13,454-282-79,47-23-10,113-70 78,258-209-2,-241 195 51,77-65-4,84-73-6,130-98-43,0 0 1,0 0 0,0 0 0,0 0-1,0 0 1,0-1 0,-1 1-1,1 0 1,0-1 0,0 1-1,-1-1 1,1 0 0,-2 1-6,14-17 70,75-75-81,101-87-112,105-77 54,91-70 85,68-53 139,511-377-17,-915 718-159,463-354-176,-23 33 164,-484 355 34,451-327 116,-69 54-128,-56 48-90,-71 53 26,-82 52 6,-68 48-22,-100 69 72,-1 1 0,1-1 0,-1 0-1,1-1 20,-8 4-15,-5 4 1,-22 9-8,-9 7-4,-30 19 26,-130 83-6,124-77 6,-154 95 0,-29 28 0,139-89 0,-311 203 0,-47 46 0,-525 386 0,24 21 0,590-426 0,79-68 11,88-74 37,88-72 0,125-89-39,0 0 0,0 0 0,-1 0 0,-4 1-9,10-4 1,-1 1-1,1-1 1,0 0-1,0 0 1,-1 0-1,1 0 1,0 0 0,0 0-1,-1 0 1,1 1-1,0-1 1,0 0-1,-1 0 1,1 0-1,0 0 1,-1 0-1,1 0 1,0 0 0,0 0-1,-1 0 1,1-1-1,0 1 1,0 0-1,-1 0 1,1 0-1,0 0 1,0 0-1,-1 0 1,1-1 0,0 1-1,0 0 1,-1 0-1,1 0 1,0 0-1,0-1 1,0 1-1,0 0 1,-1 0 0,1-1-1,0 1 1,0 0-1,0 0 1,0-1-1,0 1 1,0 0-1,0 0 1,0-1-1,0 1 1,-1 0 0,1 0-1,0-1 0,1-1 0,0-1 1,-1 0-1,1 0 0,0 1 1,0-1-1,0 1 0,1-1 1,-1 1-1,1-1 0,8-12-7,0 0 0,3-2 7,40-44-26,38-32 26,155-138 5,89-68 32,65-36-53,50-27-21,515-379-75,-477 396 112,-42 44 48,-59 37 0,-64 46 16,-73 60-85,-83 62-70,-156 90 73,0 0 1,1 1-1,-1 0 0,1 1 0,1 0 0,0 1 18,-13 3 0,0 0-1,1 0 0,-1 0 0,0-1 0,1 1 0,-1 0 0,1 0 0,-1 0 0,0 0 1,1 0-1,-1 0 0,0 0 0,1 1 0,-1-1 0,1 0 0,-1 0 0,0 0 0,1 0 0,-1 0 1,0 0-1,1 1 0,-1-1 0,0 0 0,1 0 0,-1 1 0,0-1 0,0 0 0,1 0 1,-1 1-1,0-1 0,0 0 0,1 1 0,-1-1 0,0 0 0,0 1 1,0 0-2,0 0 0,-1 0 1,1 0-1,0 1 0,-1-1 0,1 0 0,-1 0 1,1 0-1,-1 0 0,0 0 0,1 0 0,-1 0 0,0 0 1,0 0-1,0 0 2,-25 23-40,-1-1 0,-6 2 40,-146 111-59,-101 56 48,-89 44 11,-66 35 11,-49 32 26,396-249-35,-325 207-20,29-4-4,271-179 18,-367 245-2,40-19 6,81-52 11,84-69 48,203-136 26,-34 13-85,102-58 5,-1 0-1,1 0 0,0 0 1,-1-1-1,1 1 1,-1-1-1,0 0 0,0-1-4,5 1 1,-1-1-1,1 0 1,-1 0-1,1 0 1,0-1-1,-1 1 1,1 0-1,0 0 1,-1 0-1,1 0 1,-1 0-1,1 0 1,0 0-1,-1-1 0,1 1 1,0 0-1,0 0 1,-1 0-1,1-1 1,0 1-1,-1 0 1,1-1-1,0 1 1,0 0-1,0 0 1,-1-1-1,1 1 1,0 0-1,0-1 0,0 1 1,0-1-1,-1 1 1,1 0-1,0-1 1,0 1-1,0 0 1,0-1-1,0 1 1,0 0-1,0-1 1,0 1-1,0-1 1,0 1-1,0 0 0,1-1 1,-1 1-1,0 0 1,0-1-1,0 1 1,1-1-1,1-4 1,0 0 1,0 0 0,1 0-1,0 0 1,0 1 0,2-3-2,43-50 6,117-111 15,97-64-16,86-51 6,69-25 26,46-22-53,3 15-10,-321 216 22,166-111 2,38-11 2,-257 163 0,311-195 11,-57 36 26,-63 43-53,-62 43-21,-78 50-32,-112 66 16,-31 16 52,0-1 0,0 0 1,0 0-1,0 0 0,0 0 0,0 0 0,0 0 0,0 1 0,0-1 0,0 0 1,0 0-1,0 0 0,0 0 0,0 0 0,0 0 0,0 1 0,0-1 1,0 0-1,0 0 0,0 0 0,0 0 0,0 0 0,0 1 0,0-1 0,0 0 1,0 0-1,0 0 0,0 0 0,0 0 0,0 0 0,0 0 0,1 1 0,-1-1 1,0 0-1,0 0 0,0 0 0,0 0 0,0 0 0,0 0 0,0 0 1,1 0-1,-1 0 0,0 0 0,0 0 0,0 0 0,0 1 0,0-1 0,0 0 1,1 0-1,-1 0 0,0 0 0,0 0 0,0 0 0,0 0 0,0 0 0,1-1 1,-15 16-19,1-2-1,-2 0 1,-14 10 19,-140 102-91,-111 79-16,-92 58 70,-70 47 48,77-59-25,-239 168-20,290-187 29,169-123 4,-284 205 1,54-30 10,364-274-9,-315 238 36,75-59-53,71-56-10,68-49 31,60-49 32,50-34-35,4-3-6,18-16-10,86-70-12,90-60 31,79-66 32,74-44-53,70-34-10,938-596 21,-1336 876 4,386-247 1,-54 48 11,-74 57 26,-83 57-63,-86 48-49,-108 50 72,0-1 1,0 0-1,0 0 0,0 1 0,0-1 0,0 1 0,0 0 1,0 0-1,1-1 3,-2 2-1,-1-1 1,0 0 0,0 0-1,1 0 1,-1 0-1,0 1 1,0-1 0,0 0-1,0 0 1,1 0-1,-1 1 1,0-1 0,0 0-1,0 0 1,0 1-1,0-1 1,0 0 0,1 1-1,-1-1 1,0 0-1,0 0 1,0 1 0,0-1-1,0 0 1,0 0-1,0 1 1,0-1-1,0 0 1,0 1 0,-1-1-1,1 0 1,0 0-1,0 1 1,0-1 0,0 0-1,0 0 1,0 1-1,-1-1 1,1 0 0,0 0-1,0 0 1,0 1-1,-1-1 1,-4 9-3,0 0-1,-1-1 0,0 0 0,-1 0 0,0 0 1,0-1-1,-6 4 4,-82 68-2,40-34 9,-175 141 41,-69 36-16,298-222-32,1 1 0,-367 261-5,-49 20-43,109-62 22,183-129 20,-305 218 0,1 11 6,375-280 0,-298 229 0,0 25-16,62-44-53,66-46 32,72-52 31,130-129 6,2 0 0,0 1 0,0 5 0,17-26 1,0 0 0,0 0-1,0 0 1,1 0 0,-1 0-1,1 0 1,0 0 0,0 0-1,0 1 1,0-1 0,1 0-1,-1 1 1,1 1-1,0-4 1,0-1-1,1 1 1,-1-1 0,0 1 0,0 0-1,1-1 1,-1 1 0,0-1 0,1 1-1,-1-1 1,1 1 0,-1-1 0,0 1 0,1-1-1,-1 1 1,1-1 0,-1 0 0,1 1-1,0-1 1,-1 0 0,1 1 0,-1-1-1,1 0 1,0 0 0,-1 0-1,4 1 4,-1-1 0,0 1 0,0-1-1,0 0 1,1 0 0,-1 0 0,0-1 0,2 1-4,15-4 8,-1-1 0,0-1 0,-1 0 0,17-8-8,42-25 10,4-6-10,-73 40 1,227-128 20,50-37-16,52-42-5,58-25 0,-244 146 0,1046-622 0,-765 474 0,-30 32 11,-72 33 26,-81 51-53,-184 95-21,39-12 37,-93 37-10,0-1 1,0 1-1,0 1 0,1 0 0,-1 1 0,12-1 10,-22 2-1,-1 0 0,1 0 0,0 0-1,-1 0 1,1 0 0,0 0 0,0 1-1,-1-1 1,1 0 0,0 0-1,-1 1 1,1-1 0,0 0 0,-1 1-1,1-1 1,-1 0 0,1 1-1,-1-1 1,1 1 0,0-1 0,-1 1-1,0-1 1,1 1 0,-1 0 1,0 0-1,1 0 0,-1 0-1,0 0 1,0 0 0,-1 0 0,1 0 0,0 0 0,0 0 0,0 0-1,-1 0 1,1 0 0,-1 0 0,1 0 0,0-1 0,-1 1 0,0 0 0,1 0-1,-1 0 1,1 0 0,-1-1 1,-19 22 0,0-1 0,-1-1 0,-3 1 0,-146 122 37,-81 46-53,-78 46-10,-61 30 31,-343 253 75,589-415-64,-688 510 150,741-546-145,-23 18 7,-216 164 40,-41 57-76,347-286 5,-11 10-2,-276 237-33,20 8 70,73-46 75,73-55-16,125-148-77,1 0 0,2 1 0,-4 9-14,20-33 2,-1 0 0,1 0 0,0 0-1,0 0 1,0 1 0,0-1-1,0 0 1,1 1 0,-1-1-2,1-2 0,0-1 0,0 1 1,0 0-1,0-1 0,1 1 1,-1-1-1,0 1 0,0-1 1,0 1-1,0-1 0,0 1 0,1-1 1,-1 0-1,0 1 0,1-1 1,-1 1-1,0-1 0,0 1 1,1-1-1,-1 0 0,1 1 1,-1-1-1,0 0 0,1 1 0,-1-1 1,1 0-1,-1 0 0,1 1 1,-1-1-1,1 0 0,-1 0 1,1 0-1,-1 0 0,1 0 1,-1 0-1,1 1 0,-1-1 0,4-1 0,0 1 1,-1-1-1,1 1 0,0-1 1,-1 0-1,1-1 0,-1 1 1,1-1-1,-1 1 0,61-32-14,156-101-66,115-105-5,104-89 53,74-43 53,45-11 6,3-4-16,-30 29 10,-48 31-32,-53 52-58,-78 58 42,-69 51 81,-73 53 15,-78 51-85,-123 57 7,1 1-1,-1 0 1,1 0-1,2 0 10,-12 4 0,0-1 0,0 0 0,0 0 0,-1 0 0,1 0 0,0 0 0,0 0 0,0 0-1,0 1 1,0-1 0,0 0 0,0 0 0,0 0 0,0 0 0,0 0 0,0 0 0,0 1 0,0-1 0,0 0 0,0 0 0,0 0 0,0 0 0,0 0-1,0 1 1,0-1 0,0 0 0,0 0 0,0 0 0,0 0 0,0 0 0,0 0 0,0 1 0,0-1 0,0 0 0,1 0 0,-1 0 0,0 0 0,0 0-1,0 0 1,0 0 0,0 0 0,0 0 0,0 1 0,1-1 0,-1 0 0,0 0 0,0 0 0,0 0 0,0 0 0,0 0 0,0 0 0,1 0 0,-1 0-1,0 0 1,0 0 0,0 0 0,0 0 0,0 0 0,1 0 0,-1 0 0,0 0 0,0 0 0,0 0 0,0 0 0,0 0 0,0 0 0,1 0 0,-1-1 0,0 1-1,0 0 1,-23 20 22,-82 50 20,56-35-41,-88 59-12,-68 35 11,138-89 5,-272 168 54,-38 16 10,193-114-67,-464 269-73,236-139 44,123-63 41,207-126-7,-237 142 20,61-47-16,94-57 10,130-74-18,34-15-3,0 1-1,0-1 1,0 0 0,0 0 0,0 0 0,-1 0-1,1 0 1,0 0 0,0 0 0,0 0 0,0 0-1,-1 0 1,1 0 0,0 0 0,0 0 0,0 0-1,-1 0 1,1 0 0,0 0 0,0 0 0,0 0-1,0 0 1,-1 0 0,1 0 0,0 0 0,0 0-1,0 0 1,0 0 0,-1 0 0,1 0 0,0 0-1,0 0 1,0-1 0,0 1 0,0 0 0,0 0-1,-1 0 1,1 0 0,0 0 0,0 0 0,0-1-1,0 1 1,0 0 0,0 0 0,0 0 0,0 0-1,0-1 1,0 1 0,0 0 0,0 0 0,-1 0-1,1 0 1,0-1 0,0 1 0,0 0 0,1 0-1,-1 0 1,0-1 0,0 1 0,0 0 0,0 0-1,0 0 1,0 0 0,0-1 0,0 1 0,0 0-1,0 0 1,4-7-7,0 0-1,1 0 0,-1 0 1,1 1-1,1 0 0,-1 0 1,1 0-1,0 1 0,1-1 8,114-89-28,-88 70 29,218-163 42,65-35-11,-238 167-29,212-147 5,289-172 45,-339 223-32,139-87-37,-35 34-10,-64 35 20,-73 40-10,-75 52-64,-101 62 34,-24 14 7,-63 32-4,-81 55 27,-90 57 59,-85 44-11,-62 47-37,-41 22-43,-555 390 123,-1 0 68,772-527-132,182-108-2,0-1 1,-1 0-1,0-1 0,-17 4-9,34-12 0,0 1 0,1-1 0,-1 0 0,0 0 0,0 0 0,0 0 0,0 0 0,0 0 0,1 0 0,-1 0 0,0 0-1,0 0 1,0 0 0,0 0 0,1 0 0,-1-1 0,0 1 0,0 0 0,1-1 0,-1 1 0,0-1 0,0 1 0,1-1-1,-2 0 1,2 0 0,0 0-1,-1 0 0,1 0 1,0 0-1,0-1 0,0 1 1,0 0-1,0 0 0,0-1 0,0 1 1,0 0-1,1 0 0,-1 0 1,0 0-1,1-1 0,-1 1 1,1 0-1,-1 0 0,1 0 0,0-1 1,15-25-12,2 0 0,1 1-1,12-13 13,51-58-59,8-1 59,176-159-42,82-55 90,162-125 25,-227 197-93,129-106-33,-1 17 15,-86 60 14,-277 229 22,290-242 7,-66 58 43,-75 54-16,-71 51-37,-118 111-3,0-1 0,0 0 0,-1 0 0,0-1 0,0 0 0,3-7 8,-10 16-1,0 1 0,1-1 0,-1 0 0,0 1 1,0-1-1,1 0 0,-1 0 0,0 1 0,0-1 0,0 0 1,0 1-1,0-1 0,0 0 0,0 0 0,0 1 0,0-1 1,-1 0-1,1 0 0,0 1 0,0-1 0,-1 0 1,1 1-1,0-1 0,-1 0 1,0 0-1,0 1 0,0-1 1,0 0-1,0 1 0,0-1 1,0 1-1,0-1 0,-1 1 0,1 0 1,0-1-1,0 1 0,0 0 1,-1 0-1,1 0 0,0 0 1,0 0-1,-1 0 1,-13 2-1,1 0 0,-1 1 0,1 1 0,0 0 0,0 1 0,-8 4 1,-185 83-16,-77 48-64,-26 34 1,278-156 73,-369 214-37,-497 309 22,577-334 57,222-143-24,-273 174 20,94-68-11,232-143 25,-2-2-1,-36 13-45,78-36 11,-1 1 0,1-1 0,-1-1-1,0 1 1,0-1 0,0 0 0,-1-1-11,8 0 1,-1 0 0,0 0 0,0 0 0,1 0 0,-1 0 0,0 0 0,1 0 0,-1 0 0,0 0 0,1 0 0,-1-1 0,0 1 0,1 0 0,-1-1 0,0 1 1,1 0-1,-1-1 0,1 1 0,-1-1 0,1 1 0,-1-1 0,1 1 0,-1-1 0,1 1 0,-1-1 0,1 1 0,0-1 0,-1 0 0,1 1 0,0-1 0,-1 0 0,1 1 0,0-1 0,0 0 0,0 0-1,0-2 0,0 1 0,0-1 0,1 0 0,0 0 0,-1 0-1,1 0 1,0 1 0,0-1 0,1 0 0,-1 1-1,1-2 1,7-11-20,1 0-1,4-4 21,37-46-202,47-44 202,147-125-475,83-43-175,450-300-1089,-404 335 187,-59 58-370,-283 165 1663,279-160-3005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6:55.7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620 171 8832,'-1'0'235,"0"0"-1,0-1 1,0 1 0,0 0 0,1-1-1,-1 1 1,0-1 0,0 1 0,0-1 0,1 0-1,-1 1 1,0-1 0,1 0 0,-1 1-1,0-1 1,1 0 0,-1 0 0,1 0-1,-1 0 1,1 0-235,-1-2 625,0 1 1,1-1-1,-1 0 0,1 0 0,0 0 0,0 1 0,0-2-625,-4-22 5840,4 25-5205,0 1-86,0 0-143,5 4 180,18 10 49,0 2 1,10 9-636,23 16 324,-20-15-200,0 2 0,-2 1 0,19 22-124,88 105 169,-119-130-140,74 89 331,-6 3-1,-5 5 0,-3 8-359,-74-118 83,-1 1 0,-1 0 1,0 0-1,-1 1 0,-1 0 1,0 0-1,1 12-83,-1 9 231,-1 0 0,-2 26-231,-1-60 12,0 0 0,0 0 0,-1 0 0,1 0 1,-1-1-1,0 1 0,1 0 0,-1 0 0,0 0 0,0-1 0,0 1 0,0 0 0,0-1 0,-1 1 1,1-1-1,0 0 0,-1 1 0,1-1 0,-1 0 0,1 0 0,-2 1-12,-4 2 55,1 0 0,-1 0 1,-1-1-1,-4 2-55,-9 1 31,0-1 0,-1-1 1,1-1-1,-1-1 0,-20 0-31,9 0 14,-157 9 2,-309 29-37,434-31 19,8 0-125,0-4 0,-14-1 127,69-4-76,-1 0 0,0 0 1,0 0-1,1-1 0,-1 1 0,1-1 0,-1 1 0,0-1 0,1 0 1,-1 0-1,1 0 0,0-1 0,-1 1 0,1 0 0,0-1 0,0 0 1,0 1-1,0-1 0,0 0 76,0-1-540,0 0-1,0 1 1,0-1 0,0 0-1,1 0 1,-1 0 0,1 0 0,0-1-1,0 1 541,2-1-6127,4 5 2150,7 6-1236,9 8-237</inkml:trace>
  <inkml:trace contextRef="#ctx0" brushRef="#br0" timeOffset="887.598">0 1847 7424,'0'-1'574,"1"0"1,-1-1-1,0 1 1,0 0-1,1-1 1,-1 1-1,1 0 0,-1-1 1,1 1-1,-1 0 1,1 0-1,0 0 1,-1-1-1,2 0-574,0 0 643,0 0 0,0 0 0,0 0 0,0 1 0,1-1-1,-1 0 1,2 0-643,0 0 531,0 0 0,0 1 1,0-1-1,0 1 0,0-1 0,0 1 0,1 1 0,-1-1 0,4 0-531,62 0 1984,22-5-1984,99-24 500,-72 10-403,14 2 15,0 6 0,1 7 0,0 5 0,0 5 0,39 12-112,-142-13 80,45 6 464,49-1-544,-101-8 115,0-2-1,0-1 0,0 0 0,0-2 1,-1-1-1,0-1 0,8-3-114,-8 1 113,-6 1 38,1 1 0,0 0-1,13-1-150,-29 7 14,-1 0 0,0 0-1,0 0 1,0 0-1,1 0 1,-1 0-1,0 1 1,0-1-1,0 0 1,0 0 0,1 1-1,-1-1 1,0 1-1,0 0-13,12 2-595,-8-15-5074,0 5 1669,3 2-2042</inkml:trace>
  <inkml:trace contextRef="#ctx0" brushRef="#br0" timeOffset="2123.639">4838 80 10112,'-27'-6'3374,"20"5"-2586,-1 0 1,1-1 0,-1 0-1,1-1 1,-5-2-789,9 4 260,1 0 0,0-1 1,-1 1-1,1-1 0,0 1 1,0-1-1,0 0 0,1 0 1,-1 0-1,0 0 0,1 0 0,-1 0 1,1 0-1,-1-1 0,1 1 1,0 0-1,0-1 0,0 1 1,1-1-1,-1 1 0,1-1 0,-1 0 1,1 1-1,0-1 0,0 1 1,0-2-261,0 4 32,0 0 0,0-1 0,0 1 0,0 0 0,0 0 0,0 0 0,0 0 0,1 0 0,-1 0 0,0 0 0,0 0 0,0 0 0,0 0 0,0 0 0,0 0 0,1 0 0,-1-1 0,0 1 0,0 0 0,0 0 0,0 0 0,0 0 0,0 0 0,1 0 0,-1 0 0,0 0 0,0 0 0,0 1 0,0-1 0,0 0 0,0 0 0,1 0 0,-1 0 0,0 0 0,0 0 0,0 0 0,0 0 0,0 0 0,0 0 0,0 0 0,0 0 0,1 1 0,-1-1 0,0 0 0,0 0 0,0 0 0,0 0 0,0 0-32,6 7 321,0 0 1,0 1 0,0-1-1,-1 1 1,3 7-322,17 24 509,16 16 339,22 41-848,-33-50 109,1-2 0,36 40-109,84 73 320,-87-93-120,-3 2 0,39 57-200,-43-44 36,10 16 179,55 56-215,3-15 624,-123-133-603,0-1-1,0 1 1,-1 0 0,1 0 0,-1-1-1,0 1 1,0 0 0,0 0-1,0 0 1,0 0 0,-1 1-1,1-1 1,-1 0 0,0 0 0,0 0-1,0 0 1,0 1 0,-1 1-21,1 10 102,-1-14-102,1-1 0,0 1 1,0-1-1,-1 0 1,1 1-1,0-1 0,0 1 1,-1-1-1,1 0 1,0 0-1,-1 1 0,1-1 1,0 0-1,-1 1 0,1-1 1,-1 0-1,1 0 1,0 0-1,-1 0 0,1 1 1,-1-1-1,1 0 1,-1 0-1,1 0 0,-1 0 1,1 0-1,-1 0 0,-15 2 67,11-2-48,-21 3-15,-1-1 1,1-1 0,-6-2-5,-7 0 18,-201-5 266,-6 0-206,-141 12-189,0 20 89,301-15-29,-57 4-709,139-15 488,1 0-1,0 0 0,0 0 1,0 0-1,0-1 0,0 1 1,0-1-1,-1 0 273,4 1-124,0 0 0,-1 0 0,1 0 1,0 0-1,-1 0 0,1-1 0,0 1 0,-1 0 0,1 0 0,0 0 0,0-1 0,-1 1 0,1 0 0,0 0 1,0-1-1,-1 1 0,1 0 0,0 0 0,0-1 0,0 1 0,-1 0 0,1-1 0,0 1 0,0 0 0,0-1 1,0 1-1,0 0 0,0-1 0,0 1 0,0-1 124,3-10-7035</inkml:trace>
  <inkml:trace contextRef="#ctx0" brushRef="#br0" timeOffset="34012.323">4379 9330 1024,'58'-69'363,"-41"47"-273,-10 13-139,-3 5-1,-1 0 0,0 0 0,0 0 0,0-1 0,-1 0 0,0 1 0,0-1 0,0 0 0,0 0 0,-1 0 50,0 4 55,-1-1 0,0 1 0,1 0-1,-1 0 1,0 0 0,0-1 0,0 1 0,0 0 0,0 0 0,0-1 0,0 1-1,0 0 1,0 0 0,-1-1 0,1 1 0,0 0 0,-1 0 0,1 0 0,-1 0-1,0-1 1,1 1 0,-1 0 0,0 0 0,0 0 0,1 0 0,-1 1 0,0-1-1,0 0 1,0 0 0,0 0 0,0 1 0,0-1 0,0 0 0,-1 1-55,-1-1 290,-1 0 1,1 0-1,-1 0 1,1 1-1,-1 0 1,1 0-1,-1 0 1,1 0-1,-1 0 1,1 1-1,-1 0 1,1-1-1,-2 2-290,-34 11 1008,0 1 0,1 3 0,-19 11-1008,-81 48 544,-118 87-265,120-74-243,72-48-29,-115 75 2,-83 69 12,-176 114 21,10-6 12,-399 316 560,599-428-225,36-35-16,63-42-95,101-77-78,24-20-81,6-6 10,15-10 127,0-1 0,14-11-256,-28 20 10,168-114 358,106-83-160,85-62-170,61-36-38,-373 261 0,357-245 0,64-33-16,-16 0-54,-151 106 35,202-143-36,-170 108 17,-49 39 54,-62 45 48,-152 105-16,-1-4-32,-68 54 1,1-2 0,-1 1 0,0 0 1,0-1-1,2-3-1,-6 7 0,1 1 0,-1 0 0,0 0 0,0-1 0,1 1 0,-1 0 0,0-1 1,0 1-1,0 0 0,1-1 0,-1 1 0,0 0 0,0-1 0,0 1 0,0 0 1,0-1-1,0 1 0,0 0 0,0-1 0,0 1 0,0-1 0,0 1 0,0 0 1,0-1-1,0 1 0,0 0 0,0-1 0,-1 1 0,1 0 0,0-1 1,0 1-1,0 0 0,0-1 0,-1 1 0,1 0 0,0 0 0,0-1 0,-1 1 1,1 0-1,0 0 0,0-1 0,-1 1 0,-1 0 1,0-1 0,0 1 0,0 0-1,0 0 1,0 0 0,1 0 0,-1 0 0,0 0 0,0 1 0,0-1 0,0 1 0,0-1-1,-46 17 10,-117 61 6,-93 56 32,-91 53-16,-69 42-37,-48 32-43,-942 546 149,1007-563-106,69-39 0,73-46 5,258-158 0,-178 105 0,127-80 0,49-25 0,0 0 0,0 0 0,0 0 0,1 0 0,-1-1 0,0 1 0,0-1 0,-3 1 0,6-1 0,0-1 0,0 1 0,-1 0 0,1 0 0,0 0 0,-1 0 0,1 0 0,0 0 0,0 0 0,-1 0 0,1 0 0,0 0 0,-1-1 0,1 1 0,0 0 0,0 0 0,0 0 0,-1-1 0,1 1 0,0 0 0,0 0 0,0 0 0,-1-1 0,1 1 0,0 0 0,0-1 0,0 1 0,0 0 0,0 0 0,0-1 0,0 1 1,-1 0-1,1-1 0,0 1 0,0 0 0,0 0 0,0-1 0,0 1 0,0 0 0,1-1 0,-1 1 0,0 0 0,0 0 0,0-1 0,0 1 0,1-3 1,0 0 1,1 0-1,-1 0 0,1 0 1,-1 1-1,1-1 0,2-1-1,15-19 16,1 2 0,2 0 0,7-5-16,164-129 32,94-55-21,73-46 21,881-563 64,-857 574-75,-58 38-31,-80 58-60,-77 49 33,-77 46 32,-83 50-3,-17 11-11,-34 19-40,-96 49 22,-66 49 42,-61 37 43,-59 30 0,-86 51 33,-282 169-55,655-389-30,-266 158-40,7-19 12,67-50 37,167-83 43,-31 8-48,85-33 5,1-1 0,-1 0 0,0 0 0,0 0-1,0-1 1,0 0 0,0-1 0,-1 0-5,8 0 1,0 0 1,0 0-1,1 0 0,-1-1 1,0 1-1,0 0 1,0 0-1,0-1 0,0 1 1,0-1-1,0 1 0,1-1 1,-1 1-1,0-1 0,0 0 1,1 1-1,-1-1 1,0 0-1,1 1 0,-1-1 1,1 0-1,-1 0 0,1 0-1,-1-1 3,1-1 0,-1 1 0,1 0 0,0 0 0,0 0 0,0-1 0,0 1 0,0 0 0,0 0 0,1 0 0,-1 0 0,1 0 0,-1-1 0,2 0-3,3-9-1,0 1-1,1 0 1,0 0-1,1 1 1,0-1-1,0 2 1,3-3 1,42-45-27,21-16 27,105-93-5,52-29 5,626-465 10,-271 246 70,-334 241-69,-51 28 10,-67 45-31,-103 72-30,-30 28 39,1 0 0,-1 0-1,0 0 1,0-1 0,1 1 0,-1 0-1,0 0 1,0-1 0,1 1 0,-1 0-1,0 0 1,0-1 0,0 1 0,1 0-1,-1-1 1,0 1 0,0 0 0,0-1 0,0 1-1,0 0 1,0-1 0,0 1 0,1 0-1,-1-1 1,0 1 0,0 0 0,0-1-1,-1 1 1,1 0 0,0-1 0,0 1-1,0 0 1,0-1 0,0 1 0,0 0 0,0-1-1,0 1 1,-1 0 1,-4-1-9,0 2 1,0-1-1,0 0 0,0 1 0,1 0 1,-1 0-1,0 1 0,0-1 0,-2 2 9,-46 15-42,-35 18 42,-94 50-24,143-66 21,-251 123-2,-64 42 5,-443 246 0,425-221 0,49-34 0,64-46 10,86-52 49,121-60-16,49-18-39,0 1 0,0-1 0,1 1 1,-1-1-1,0 0 0,0 0 0,0 0 1,0 0-1,1-1 0,-2 1-4,3-1 2,0 1-1,0 0 0,1 0 1,-1-1-1,0 1 0,1 0 1,-1-1-1,0 1 0,1-1 1,-1 1-1,1-1 1,-1 1-1,1-1 0,-1 0 1,1 1-1,-1-1 0,1 0 1,-1 1-1,1-1 0,0 0 1,-1 1-1,1-1 0,0 0 1,0 0-1,0 1 1,-1-1-2,1-2 2,0 1-1,1 0 1,-1 0 0,0-1 0,0 1 0,1 0 0,0 0 0,-1 0 0,1-1 0,0 1 0,0 0 0,1-1-2,10-16 4,1 1 0,1 1 0,0 0 0,13-11-4,44-44 21,22-14-21,150-108-10,72-35-70,452-263 21,-220 171 100,6 15-64,-510 283 21,263-141-51,-68 45-1,-75 45 44,-144 65 4,0 2 1,1 1 0,8-2 5,-27 8-3,0 0 1,0-1 0,0 1 0,0 0 0,0 0 0,0 0-1,0 0 1,0 0 0,-1 0 0,1 0 0,0 1-1,0-1 1,0 0 0,0 0 0,0 1 2,0-1-1,-1 0 0,0 1 0,0-1 0,0 0 0,0 0 0,0 1 0,0-1 0,0 0-1,0 1 1,1-1 0,-1 0 0,0 1 0,0-1 0,0 0 0,-1 0 0,1 1 0,0-1 0,0 0 0,0 1 0,0-1 0,0 0 0,0 1 0,0-1 0,0 0 0,-1 0 0,1 1 0,0-1 0,0 0 0,0 0-1,-1 1 1,1-1 0,0 0 0,0 0 0,0 0 0,-1 1 1,-13 11-12,0 0-1,-1 0 1,-2 0 12,-127 88-5,-83 42 5,-70 38 10,-54 37 60,-44 18 95,-21 14 91,25-17-32,51-25-80,79-48-117,82-58-17,151-87 25,0-2 0,-15 5-35,42-17 4,0 1 0,0-1 0,1 0 0,-1 1 1,0-1-1,0 0 0,0 0 0,0 0 1,0 0-1,0 0 0,0 0 0,0 0 0,0 0 1,0 0-1,0 0-4,1-1 3,0 1-1,0-1 1,0 1 0,0-1-1,0 1 1,0-1 0,1 0-1,-1 1 1,0-1 0,0 1 0,0-1-1,1 1 1,-1-1 0,0 1-1,1 0 1,-1-1 0,0 1-1,1-1 1,-1 1 0,1 0-1,-1-1 1,0 1-3,15-16 13,0 2-1,0 0 1,9-6-13,138-96-43,78-45 6,-180 121 30,175-115-29,101-43-49,764-396-70,-765 429 160,-43 27 33,-55 32-65,-59 38-64,-130 52-15,30-5 106,-64 18-12,-1 1 0,1 0 0,-1 1 0,9 0 12,-20 1-2,0 0 1,0 0 0,0 0-1,-1 1 1,1-1 0,0 1-1,0-1 1,0 1 0,0 0-1,0 0 2,-2-1 0,1 0 0,-1 0-1,0 0 1,0 1 0,1-1 0,-1 0-1,0 0 1,0 0 0,0 1-1,1-1 1,-1 0 0,0 0 0,0 1-1,0-1 1,0 0 0,0 1 0,0-1-1,0 0 1,1 0 0,-1 1-1,0-1 1,0 0 0,0 1 0,0-1-1,0 0 1,0 1 0,-1-1-1,1 0 1,0 0 0,0 1 0,0-1-1,0 0 1,0 1 0,0-1 0,0 0 0,-3 4-2,0 0 1,0-1 0,0 1-1,-1-1 1,1 0 0,-1 0 0,0 1 1,-1 0 0,-64 51 12,-3-4 0,-2-2 1,-46 20-13,-242 112 50,313-157-47,-266 120-56,299-137 47,-61 23-19,66-26 26,-1-1 0,1 0 0,-1-1-1,1 0 1,-4 0-1,-3-4 29,18 2-29,0 0 1,-1 0 0,1 0-1,0 0 1,0-1 0,0 1-1,-1 0 1,1 0 0,0 0-1,0 0 1,0 0 0,0-1-1,-1 1 1,1 0 0,0 0-1,0 0 1,0-1 0,0 1-1,0 0 1,0 0 0,0 0-1,-1-1 1,1 1 0,0 0-1,0 0 1,0 0 0,0-1-1,0 1 1,0 0 0,0 0-1,0-1 1,0 1 0,0 0-1,0 0 1,1-1 0,-1 1-1,1-3 5,1 1 1,0-1-1,0 0 0,0 1 1,0 0-1,0-1 1,1 1-1,1-1-5,119-106 59,102-66-59,154-69 11,-151 112-46,-147 90 22,77-27 13,-157 68 0,61-20 0,-55 19 0,0 1 0,0-1 0,0 1 0,0 1 0,0-1 0,1 1 0,1 1 0,-8-1 0,0 0 0,1 0 0,-1 0 0,0 0 0,1 0 0,-1 1 0,0-1 0,1 1 0,-1-1 0,0 1 0,0-1 0,0 1 0,1 0 0,-1 0 0,0-1 0,0 1 0,0 0 0,0 0 0,0 0 0,0 0 0,-1 1 0,1-1 0,-1 0 0,0 0 0,0 0 0,1 0 0,-1 0 0,0 0 0,0 0 0,0 1 0,0-1 0,0 0 0,-1 0 0,1 0 0,0 0 0,0 0 0,-1 0 0,1 0 0,-1 0 0,1 0 0,-1 0 0,1 0 0,-1 0 0,1 0 0,-1 1 0,-7 6 0,1 1 0,-1-1 0,0-1 0,-1 1 0,0-1 0,0-1 0,-8 5 0,2-1 0,-36 25 50,-3-2 1,-22 8-51,75-40 3,0-1 1,0 1-1,-1 0 1,1-1-1,0 1 1,-1-1-1,1 1 1,0-1-1,-1 1 0,1-1 1,-1 0-1,1 0 1,-1 0-1,1 0 1,0 0-1,-1 0 1,0-1-4,1 1-1,1 0 1,0 0 0,0 0 0,0 0 0,-1-1-1,1 1 1,0 0 0,0 0 0,0-1-1,0 1 1,0 0 0,0 0 0,0-1 0,0 1-1,0 0 1,-1 0 0,1-1 0,0 1-1,0 0 1,0-1 0,0 1 0,0 0 0,1 0-1,-1-1 1,0 1 0,0 0 0,0 0 0,0-1-1,0 1 1,8-14-79,0 3 84,1 0 0,1 1 0,0 0 0,0 1-1,1 0 1,0 0 0,0 1 0,12-6-5,3 1 5,0 1 0,0 1 0,25-7-5,-20 8-21,51-14 65,-70 21-97,0 1 0,1 0 1,-1 1-1,1 0 1,8 1 52,-17 1-188,0 0 1,1 0-1,-1 0 1,0 0-1,0 0 1,1 2 187,-1-2-460,-1 1-1,1-1 1,0 0 0,0 0 0,0 0-1,0-1 1,2 1 460,24-6-3221</inkml:trace>
  <inkml:trace contextRef="#ctx0" brushRef="#br0" timeOffset="36942.58">5930 7610 6144,'-10'97'3392,"3"30"-3392,-7 169 970,0 105-975,14-384 9,-1-11 16,1 0 1,0 0-1,0 0 1,0 0-1,1 0 1,0 0-1,0 0 1,1 0-1,0 0 1,0-1-1,0 1-20,-2-5 6,0-1 0,0 0 0,0 1 0,0-1 0,0 0-1,1 1 1,-1-1 0,0 0 0,0 1 0,0-1 0,1 0-1,-1 1 1,0-1 0,0 0 0,1 0 0,-1 1 0,0-1 0,1 0-1,-1 0 1,0 0 0,1 1 0,-1-1 0,0 0 0,1 0-1,-1 0 1,0 0 0,1 0 0,-1 0 0,0 0 0,1 1 0,-1-1-1,1 0 1,-1 0 0,0 0 0,1-1 0,-1 1 0,0 0-1,1 0 1,-1 0 0,0 0 0,1 0 0,-1 0 0,1 0 0,-1-1-1,0 1 1,0 0 0,1 0 0,-1-1 0,0 1 0,1 0-1,-1 0 1,0-1-6,2-1 9,-1 0 0,1 0-1,-1 0 1,0 0 0,0-1-1,0 1 1,0 0 0,0-2-9,7-26 13,-1-1-1,-2-1 1,0-9-13,8-45 52,3-12 25,-3-2 0,-6 0 0,-3 0 0,-5 0-1,-5-9-76,6 100 19,-2-20 184,-1 0 1,-1 1 0,-5-17-204,8 42 26,1 1 0,-1 0 0,0 0 0,0 0 0,0 0 0,0-1 0,0 1 0,0 1 0,0-1 0,-1 0 0,1 0 0,0 0 0,-1 1 0,0-1 0,1 0 0,-1 1 0,0 0 0,0-1 0,0 1 0,0 0-26,1 1 16,0 0 0,0-1 0,0 1 0,0 0 0,0 0 0,0 0 0,0 0-1,0 0 1,0 0 0,0 0 0,0 1 0,0-1 0,0 0 0,0 0 0,0 1 0,1-1-1,-1 1 1,-1 0-16,0 0 20,0 1 1,0-1-1,0 1 0,0 0 0,0 0 0,1 0 0,-1 0 0,1 0 0,-1 0 1,1 1-21,-13 25 152,2 0 1,1 1 0,-6 26-153,14-47 16,-47 178 304,-5 72-320,8-34 64,19-109-106,-23 119 191,50-221-130,5-16-12,5-16-6,4-12 19,-2-1 0,7-29-20,10-69-66,-23 103 49,30-181 33,-10 0 0,-8-1 0,-9-69-16,-8 245-4,1 16 14,-1 1-1,0-1 1,-1 0-1,-1 1 1,-1-1-1,-2-4-9,5 20 2,0 0 1,-1 0-1,1 0 0,-1 0 0,1 0 0,-1 0 0,1 0 1,-1 0-1,0 0 0,0 0 0,0-1-2,1 2 0,-1 0 1,1 0-1,0-1 1,0 1-1,-1 0 0,1 0 1,0 0-1,-1 0 0,1 0 1,0 0-1,-1 0 1,1 0-1,0 0 0,0 0 1,-1 0-1,1 0 1,0 0-1,-1 0 0,1 0 1,0 0-1,-1 0 1,1 0-1,0 0 0,-1 0 1,1 0-1,0 1 0,-2 0 2,0 0 0,1 1 0,-1-1 0,1 1 0,-1-1 0,1 1 0,0 0 0,0 0 0,0-1 0,-1 3-2,-7 14 27,2 1 0,0 0 0,1 1 0,1-1 0,1 1 1,0 4-28,2-13 7,-45 259 153,13 1 0,11 2 0,11 116-160,12-361-3,2 94 18,0-95-45,0 0-1,2 0 0,4 10 31,-7-34-4,-1 0 0,1 0-1,0 0 1,0 0 0,1 0 0,-1-1-1,1 1 1,-1 0 0,3 2 4,-4-5 0,0 0 1,1 1-1,-1-1 1,0 0-1,1 0 1,-1 1-1,0-1 1,1 0-1,-1 0 1,0 0-1,1 0 1,-1 0-1,0 1 1,1-1-1,-1 0 1,0 0-1,1 0 1,-1 0-1,1 0 1,-1 0-1,0 0 1,1 0-1,-1 0 1,0 0-1,1-1 1,-1 1-1,1 0 1,-1 0-1,1-1 3,1 0 0,-1 0 1,0 0-1,0 0 0,0 0 1,0 0-1,0 0 1,-1 0-1,1 0 0,0-1 1,0 1-1,0-1-3,14-31 25,-1 0 1,-2 0-1,-1-1 0,6-35-25,19-145-22,-36 213 23,23-202 11,-7-47-12,-10-198-22,-7 382 14,-2 0 0,-11-60 8,13 119-12,-1 0 1,1 0-1,-2 0 1,1 0-1,0 0 1,-1 1 0,-1-2 11,4 8-3,-1-1 0,1 1 1,0-1-1,-1 0 1,1 1-1,0-1 1,-1 1-1,1-1 1,0 1-1,-1 0 1,1-1-1,-1 1 1,1-1-1,-1 1 0,1 0 1,-1-1-1,1 1 1,-1 0-1,0-1 1,1 1-1,-1 0 1,1 0-1,-1 0 1,0 0-1,1 0 1,-1-1-1,0 1 0,1 0 1,-1 0-1,1 1 1,-1-1-1,0 0 1,1 0-1,-1 0 1,0 0-1,1 0 1,-1 1-1,1-1 1,-1 0-1,1 1 0,-1-1 1,1 0-1,-1 1 1,1-1-1,-1 0 1,1 1-1,-1-1 1,1 1-1,-1-1 1,1 1 2,-3 4-14,0-1 1,0 0-1,1 1 1,-1 0-1,1-1 1,-1 5 13,-15 50 32,3 0 0,-4 36-32,-29 188 298,-11 277-298,55-342 47,6-165-36,2 1 1,12 49-12,-14-93 3,0-1 1,1 0-1,3 7-3,1-4 26,-7-12-25,0 0 0,1 0 0,-1 0 0,0 1 0,0-1 0,1 0 0,-1 0 0,0 0 0,0 0 0,1 0 0,-1 1 0,0-1 0,0 0 0,1 0 0,-1 0 0,0 0 0,1 0 0,-1 0 0,0 0 0,1 0 0,-1 0 0,0 0 0,0 0 0,1 0-1,0-1 3,0 0 0,0 0 0,0 0 0,0 1 0,0-1 0,0 0 0,0 0 1,-1 0-1,1-1 0,0 1 0,-1 0 0,1 0 0,-1 0 0,1 0 0,0-1-3,5-16 24,0 1 1,0-1-1,-2 0 0,0 0 1,1-15-25,3-99 14,-7 115-6,-3-392-31,-23 0-263,22 366 232,-22-229-399,21 245 355,0 0-1,-6-12 99,9 35-13,0 1-1,0-1 1,-1 1 0,1-1-1,-1 1 1,0 0 0,0 0-1,0 0 1,-1-2 13,2 5-6,0-1-1,0 0 1,0 0 0,1 0-1,-1 1 1,0-1 0,0 1-1,0-1 1,0 0 0,0 1-1,-1 0 1,1-1 0,0 1 0,0 0-1,0-1 1,0 1 0,0 0-1,0 0 1,-1 0 0,1 0 6,-1 0-7,0 1 0,0-1 0,0 1 0,0 0 0,1-1 0,-1 1 0,0 0 0,1 0 0,-1 0 1,1 0-1,-1 0 0,1 0 0,-2 2 7,-1 1-2,0 1 0,0-1-1,1 1 1,-1 0 0,-1 4 2,-8 16 13,2 0-1,0 0 1,2 2-13,-27 92 85,-5 45 203,-8 99-288,-3 172 80,36-182-126,15-185 64,3-1-1,8 49-17,-10-111 16,1 1 0,0-1 0,0 0 0,0 0 0,1 0 0,-1 0 0,1-1 0,0 1 0,0 0 0,1-1 0,0 1 0,0 0-16,-3-5 2,1 0-1,-1 1 0,0-1 0,1 0 1,-1 1-1,0-1 0,1 0 1,-1 1-1,1-1 0,-1 0 1,1 0-1,-1 1 0,1-1 0,-1 0 1,1 0-1,-1 0 0,1 0 1,-1 0-1,1 1 0,-1-1 0,1 0 1,-1 0-1,1 0 0,-1-1 1,1 1-1,-1 0 0,1 0 1,-1 0-1,1 0 0,-1 0 0,1-1 1,-1 1-1,0 0 0,1 0 1,-1-1-1,1 1 0,-1 0 1,1-1-1,-1 1-1,14-19 3,-5 3-3,-1-1 0,0 1 0,-1-1 0,1-8 0,19-79 0,-8 8-1,-5-1 0,-2-17 1,3-199-57,-19-319-423,-5 466 357,5 120 43,-6-25 80,9 63-12,-1 0 0,0 1 1,0-1-1,-1 1 0,0-1 0,-1 0 12,4 7-3,-1 0 0,1 0-1,-1 0 1,1 0 0,-1 1 0,0-1 0,0 0-1,1 0 1,-1 0 0,0 1 0,0-1 0,0 0-1,0 1 1,0-1 0,0 1 0,0-1-1,0 1 1,0-1 0,0 1 0,0 0 0,0 0-1,0-1 1,0 1 0,-1 0 0,1 0 0,0 0-1,0 0 1,0 0 0,0 0 0,0 1 0,0-1-1,0 0 1,-1 1 0,1-1 0,0 0 0,0 1-1,0-1 1,0 1 0,0 0 0,1-1 0,-2 1 3,-3 3-4,-1 0 0,1 0 0,0 1 1,0-1-1,0 1 0,1 0 0,0 1 1,0-1-1,0 1 0,0 0 4,-9 17 16,1 1 0,0 4-16,-21 53 73,5 1-1,2 1 0,4 6-72,-48 264 146,34-119-109,11 2 1,8 45-38,16-204 29,3 0 0,5 18-29,-5-77 6,0-1 0,2 1 0,0-1-1,0 0 1,7 15-6,-9-28-2,0 1-1,1-1 1,-1 0-1,1 1 0,0-1 1,0 0-1,1-1 1,-1 1-1,1-1 1,1 2 2,-3-3-3,1 0 0,0-1-1,1 1 1,-1 0 0,0-1 0,0 0 0,1 0 0,-1 0 0,0 0 0,1 0 0,-1-1 0,1 1 0,-1-1 0,1 0 0,2 0 3,-1-1 7,0 0 0,0 0 0,0 0 0,0 0 1,0-1-1,0 0 0,0 0 0,0 0 1,0-1-1,-1 1 0,1-1 0,-1 0 1,0-1-1,0 1 0,0-1 0,0 0 0,0 0-7,6-9 19,0 0 0,0-1-1,-1-1 1,5-11-19,8-19-9,-1-1 1,-3-1-1,-2 0 0,7-40 9,0-23-50,4-73 50,-4-52-362,-11-8 362,-10-232-529,-11 270 246,3 139 209,-3-5 74,5 49 15,-1 0-1,-1 0 1,0 0-1,-7-12-14,10 28-6,0-1 0,0 1 0,-1 0 0,0 0 0,0 0 0,0 0 0,-5-4 6,8 8-2,-1 1 0,1 0-1,-1 0 1,1-1-1,-1 1 1,0 0 0,1 1-1,-1-1 1,0 0-1,0 0 1,0 1-1,1-1 1,-1 1 0,0-1-1,0 1 1,0 0-1,0 0 1,0 0-1,0 0 1,0 0 0,0 0-1,0 1 1,1-1-1,-1 0 1,0 1 0,0 0-1,0-1 1,0 1-1,0 0 3,-3 3 1,-1-1-1,1 1 0,0 0 1,0 0-1,0 1 1,0 0-1,1 0 0,0 0 1,0 0-1,-3 5 0,-4 9 17,1-1-1,0 2 1,-1 4-17,-12 38 32,3 0 1,-9 44-33,-20 142 36,9 21 28,11 1 0,10 94-64,17-284 16,9 62-16,-7-141-1,9 58-119,-8-55 99,0 0 1,0-1 0,0 1 0,0 0 0,1-1 0,0 1 0,0 0 0,0-1 0,0 0-1,0 0 1,1 0 0,0 1 20,-2-3-7,0 0 0,0-1 0,0 1 0,0 0 0,0-1 0,0 1 0,1-1 0,-1 1 0,0-1 0,0 0 0,1 1 0,-1-1 1,0 0-1,0 0 0,1 0 0,-1 0 0,0 0 0,1 0 0,-1 0 0,0 0 0,0-1 0,1 1 0,-1 0 0,0-1 0,0 1 0,0-1 0,0 1 0,1-1 0,-1 0 7,5-3-23,0 0 1,-1 0-1,0 0 1,0-1 0,1-1 22,11-12-11,0-1 0,-2-1 0,0 0 1,-1-1-1,-2 0 0,0-2 0,-1 1 1,-1-1-1,2-9 11,6-24 2,-3-1 0,-3 1 0,2-33-2,-1-19-236,-5-1 0,-5-60 236,-9-5-760,-12-33 760,-9 15-384,16 142 171,-17-47 213,20 75-32,0 1 0,-1-1 0,-10-14 32,16 31-1,0 0 0,0 0 1,0 1-1,-1 0 0,1 0 1,-1 0-1,0 0 0,0 0 1,-1 1-1,1 0 0,-2-1 1,3 2 3,0 1 1,0 0-1,0 0 0,0 0 0,0 1 0,0-1 1,0 1-1,0-1 0,0 1 0,0 0 0,0 0 1,0 1-1,0-1 0,0 0 0,-1 1 0,1 0 1,1 0-1,-1 0 0,-2 1-3,-4 2 18,-1 1 0,1 0 0,0 0 0,0 1 0,1 0 0,-8 8-18,-1 2 37,1 0 0,0 2 0,1 0-37,-18 27 80,2 1 1,2 1 0,-8 20-81,-8 27 163,-13 43-163,8-1 28,5 3 1,7 1-1,-19 143-28,49-229 8,2-1-1,3 1 1,3 2-8,0-39 3,1 1 1,1 0 0,0 0-1,2-1 1,0 1 0,1-1-1,0 0 1,1-1-1,2 1 1,6 11-4,-12-24 3,0 0-1,0-1 1,1 0-1,-1 1 1,1-1 0,0 0-1,0 0 1,0-1-1,0 1 1,0-1 0,1 1-1,-1-1 1,1 0-1,0 0 1,-1-1 0,1 1-1,0-1 1,0 1-1,1-1-2,-1-1 1,1 0-1,0 0 1,0 0 0,0 0-1,-1-1 1,1 0-1,0 0 1,0 0 0,-1-1-1,1 1 1,-1-1-1,1 0 1,-1-1-1,0 1 1,0-1 0,1 0-1,8-6 1,-1-1 1,0-1-1,0 0 1,-1 0 0,0-1-1,-1-1 1,-1 1-1,0-2 1,0 1-1,-1-1 1,2-7-2,5-15 10,0-1 1,-3 0-1,-1-1 0,0-6-10,10-65 25,-5 0 0,-5-2 0,-3-54-25,-5 39-20,-5 0 1,-6 0-1,-12-46 20,15 142-14,-1 1 0,-1 0 0,-5-9 14,9 29-3,-1 0 1,0 1-1,0-1 1,-1 1-1,0 0 1,0 0-1,-1 0 3,4 6 3,0 0-1,0 0 1,0 0-1,0 0 1,-1 0-1,1 0 1,-1 0-1,1 1 1,-1-1-1,0 1 1,1 0-1,-1 0 1,0 0-1,0 0 1,0 0-1,0 1 1,0-1-1,0 1 1,0 0-1,1 0 0,-1 0 1,-1 0-3,-1 1 9,-1 0 0,1 1 0,0-1 0,0 1 0,1 0 0,-1 0 0,0 1 0,1-1 0,-1 1 0,1 0 0,0 0 0,-2 2-9,-3 4 22,0-1 0,1 1 0,0 0 1,1 1-1,-4 5-22,-5 12 34,1 2 0,1 0 0,1 0 0,2 1 0,-2 10-34,-9 39 107,-6 50-107,5 11-495,6 0 0,6 2 0,6-1 0,7 1 0,10 56 495,1-91-2570</inkml:trace>
  <inkml:trace contextRef="#ctx0" brushRef="#br0" timeOffset="40184.72">5555 8823 5248,'-18'11'714,"-1"-1"0,0 0 1,-1-2-1,-2 1-714,-2 1 22,-1 1 0,-20 12-22,32-13 31,-1-1 0,1 2 0,1-1 0,0 2 1,-11 11-32,17-15 31,0-1 0,0 1 1,1 0-1,0 1 0,0-1 1,1 1-1,0 0 1,1 0-1,0 0 0,-2 9-31,4-16 20,1 1-1,0-1 1,-1 1-1,1-1 1,0 1-1,0-1 0,1 1 1,-1-1-1,0 1 1,1-1-1,0 0 1,-1 1-1,1-1 0,0 0 1,0 0-1,1 2-19,-1-3 26,1 1-1,-1-1 0,0 1 0,1-1 1,0 1-1,-1-1 0,1 0 0,0 0 1,-1 0-1,1 0 0,0 0 0,0 0 1,0-1-1,0 1 0,0-1 0,0 1 1,0-1-1,0 0 0,0 0 0,1 1-25,4-1 61,-1-1-1,1 1 1,-1-1-1,1 0 1,-1-1-1,0 1 0,0-1 1,0-1-1,0 1 1,0-1-1,0 0 1,5-3-61,9-8 147,-1-1 0,16-14-147,-26 22 31,129-107 270,34-30 417,-128 104-486,-3-2 0,28-35-232,-63 69 20,0 1 21,0 0-1,-1 0 1,0-1 0,0 1 0,2-8-41,-6 15 5,-1-1 1,0 1 0,0-1-1,0 1 1,1-1-1,-1 1 1,0-1 0,0 1-1,0-1 1,0 1 0,0-1-1,0 1 1,0-1 0,0 0-1,0 1 1,0-1 0,0 1-1,0-1 1,-1 1-6,1-1 2,0 1 1,0 0-1,0 0 1,-1 0-1,1 0 1,0-1-1,0 1 1,-1 0-1,1 0 1,0 0-1,-1 0 1,1 0-1,0 0 1,0 0-1,-1 0 1,1-1-1,0 1 1,-1 0-1,1 0 1,0 0-1,0 0 1,-1 1-1,1-1 1,0 0-1,-1 0-2,-20 8 28,-13 10-6,1 1-1,1 2 1,0 2-1,-26 25-21,-111 114-154,71-64 185,18-22-61,5 4 1,-26 37 29,96-110-3,-17 22-1,22-28 4,-1 1 1,0-1-1,0 0 0,0 1 0,1-1 0,-1 1 0,1-1 0,-1 1 0,1-1 0,-1 1 0,1-1 0,0 1 0,0-1 0,0 1 1,0 0-1,0 0 0,0-1 0,1-1 0,-1 0 0,0 1 0,1-1 0,-1 1 0,1-1 0,-1 0 0,1 1 0,-1-1 0,1 0 0,-1 1 0,1-1 0,0 0 0,-1 0 0,1 1 0,-1-1 0,1 0 0,0 0 0,-1 0 0,1 0 0,-1 0 0,1 0 0,0 0 0,-1 0 0,1 0 0,-1 0 0,1-1 0,0 1 0,-1 0 0,1 0 0,-1 0 0,1-1 0,9-1 2,-1-1 0,1 0 0,-1-1 0,0 0 0,0-1 0,0 0 0,-1 0 0,1-1 0,0-1-2,21-17 28,20-22-28,-41 38 2,11-11-1,56-52-24,10-2 23,22-12 141,151-123 449,-231 185-532,-2 1 13,-1 0 1,-1-2-1,1-3-71,-17 13 150,-8 14-146,0 0 0,0 0-1,0-1 1,0 1 0,0 0 0,0 0 0,-1 0 0,1-1-1,0 1 1,0 0 0,0 0 0,0 0 0,0-1 0,0 1-1,0 0 1,0 0 0,0 0 0,0 0 0,-1-1 0,1 1-1,0 0 1,0 0 0,0 0 0,0 0 0,-1 0 0,1 0-1,0-1 1,0 1 0,0 0 0,0 0 0,-1 0 0,1 0-1,0 0 1,0 0 0,0 0 0,-1 0-4,-2 0 17,0 0-1,-1 0 1,1 0 0,0 1 0,0-1-1,0 1 1,-1 0-17,-50 13 68,-1 2-1,2 2 1,0 3-1,-25 16-67,-46 28-56,-20 20 56,132-79-68,19-13 36,-1 1 25,65-65 4,336-350 11,-379 389 59,-1 0 0,-1-2-1,-2 0 1,17-34-67,-40 65 7,3-3 3,-2 1 0,1-1 0,-1 0 0,1 0 0,-2 0 0,2-3-10,-3 8-1,0 0 0,0 0-1,0 0 1,0 0 0,0 0 0,0 0-1,0 0 1,0 0 0,-1 0-1,1 0 1,0 0 0,0 0 0,-1 0-1,1 0 1,-1 0 0,1 0-1,-1 0 1,1 0 0,-1 0 0,0 1-1,1-1 1,-1 0 0,0 0-1,0 1 1,0-1 0,1 0 0,-1 1-1,0-1 1,0 1 0,0-1-1,0 1 1,0 0 0,0-1 0,0 1-1,0 0 1,0 0 0,0-1-1,0 1 1,0 0 0,0 0 1,-10-1-7,-1 0 1,1 1-1,0 0 1,0 1-1,0 0 1,-6 2 6,-17 4 2,-14 5-2,22-3 0,0 0 0,0 2 0,1 1 0,1 0 0,-21 16 0,4 1 0,0 1 0,-24 27 0,57-51-13,1 1 1,-1 1 0,1-1 0,1 1 0,0 1-1,0-1 1,-3 8 12,7-11-44,6-7 22,9-10-7,-11 9 18,29-25 3,1 2 1,1 1 0,27-15 7,44-33 48,-66 43-51,-2-3-1,-1 0 1,-2-2-1,-1-2 0,-2-1 1,13-23 3,-35 48 16,0-1 1,0 0-1,1-7-16,-7 17 1,-1 1-1,0-1 1,0 1 0,0-1-1,0 0 1,0 1-1,-1-1 1,0 0-1,0 1 1,0-1 0,0 0-1,0 0 1,-1 1-1,0-1 1,0 0 0,-1-2-1,2 4 0,-1 1 1,0-1-1,0 0 1,0 1 0,-1-1-1,1 1 1,0-1-1,0 1 1,-1 0-1,1-1 1,-1 1 0,1 0-1,-1 0 1,0 0-1,1 0 1,-1 0 0,0 1-1,0-1 1,0 0-1,0 1 1,1-1-1,-1 1 1,0 0 0,0 0-1,-1-1 0,-3 1 8,0 0 0,-1 1 0,1 0-1,0 0 1,-1 0 0,1 0 0,-3 2-8,-9 4 7,-1 0 0,2 1 0,-1 1 0,1 1 0,0 0 1,-11 11-8,-24 20-113,-16 21 113,-15 11-85,-124 110 133,192-168-25,30-30-8,31-38 1,-3-1 0,22-36-16,28-37-11,-39 61-48,-6 9-14,10-20 73,-45 58 23,-1 0 0,-1-1 0,0-1 0,-2 0-1,0 0 1,0-7-23,-6 19 15,-1 0 1,0-1-1,0 1 0,0-9-15,-2 16 1,0 0 0,0 0 0,0 1 1,0-1-1,0 0 0,0 1 0,0-1 0,-1 0 0,1 1 1,-1-1-1,1 0 0,-1 1 0,0-1 0,1 1 1,-1-1-1,0 1 0,0-1 0,0 1 0,0 0 0,0-1 1,0 1-1,-1 0 0,1 0 0,0 0 0,-1 0 1,1 0-1,-1 0 0,1 0 0,-1 1 0,0-1-1,-2 0 1,0 0-1,0 1 0,0-1 1,-1 1-1,1 0 1,0 1-1,0-1 1,0 1-1,0-1 0,0 1 1,0 1-1,0-1 1,0 0-1,-1 2 0,-12 4 0,0 2-1,-10 7 1,14-9 1,-37 24-1,1 3 0,-7 9 0,-89 78 0,90-74 0,-272 248 0,315-283 0,8-9 0,0 1 0,0-1 0,0 1 0,1 0 0,-1 1 0,1-1 0,0 1 0,0-1 0,-1 6 0,5-8 1,7-5 8,15-10-3,0-1-1,-1-2 1,-1 0-1,4-5-5,82-79-39,-65 59 46,81-73-51,-19 18 114,41-51-70,10-41 464,-139 169-367,-1-1 0,-1-1 0,0 0 0,-2-1 1,1-5-98,-11 24 24,-1 0 0,0 0 1,0 0-1,0 0 1,-1 0-1,1 0 1,-1 0-1,1 0 0,-1-1 1,0-1-25,-1 4 4,1 0 0,0 0 0,0 0 0,-1 0 0,1 0 0,-1 1 0,1-1 0,-1 0 0,1 0 0,-1 1 0,1-1 0,-1 0 0,0 0 0,1 1 0,-1-1 0,0 1 0,1-1 0,-1 1 0,0-1 0,0 1 0,0-1 0,1 1 0,-1 0 1,0-1-1,0 1 0,0 0 0,0 0 0,0 0 0,0 0 0,0 0 0,0 0 0,0 0 0,1 0 0,-1 0 0,0 0 0,0 0-4,-5 1 5,1 0 0,0 0 0,0 0 0,0 0 0,0 1 0,0 0 0,1 0 0,-1 0 0,1 1 0,-2 0-5,-47 35 45,37-26-28,-135 92 56,-28 21-87,-133 139 14,173-142 0,119-105-2,-1 1-3,-1 1 0,2 1 1,-3 5 4,12-8-66,25-31 14,8-11 7,0 1 0,2 1 0,21-16 45,89-61-92,-17 13 79,-64 43 51,-3-3 1,17-21-39,83-105 35,-150 173-35,20-24 2,0-1 0,-2 0 0,13-24-2,-29 45 2,0-1 1,-1 1 0,1-1-1,-1 1 1,0-1-1,0 0 1,0 1 0,0-6-3,-1 9 2,0 0 1,0 0 0,0 0-1,0 0 1,0 0 0,-1 0-1,1 0 1,0 0-1,0 0 1,-1 1 0,1-1-1,-1 0 1,1 0-1,-1 0 1,1 0 0,-1 1-1,0-1 1,0 0-3,0 0 4,0 0-1,0 1 1,0-1 0,0 1-1,0 0 1,0-1 0,0 1 0,0 0-1,-1-1 1,1 1 0,0 0-1,0 0 1,0 0 0,0 0-1,-1 0 1,1 1 0,0-1-1,0 0 1,-1 1-4,-11 3-1,1 0 0,0 2 0,0-1 0,1 1 0,0 1 0,0 0 0,-1 2 1,-16 9-3,-168 112-8,-121 107 11,-164 170-43,513-442-26,86-69-44,62-39 113,-7 5-20,-42 27 185,106-117-165,-223 214 83,0-2-1,-1 0 1,-1 0 0,6-13-83,-16 27 26,-1-1 0,0 1 0,0-1 0,0 0 0,0 1 0,0-1 0,-1 0 0,1-1-26,-1 3 5,0 1-1,0-1 0,0 0 0,0 0 1,0 1-1,0-1 0,0 0 0,-1 1 0,1-1 1,0 0-1,0 1 0,-1-1 0,1 1 1,0-1-1,-1 0 0,1 1 0,-1-1 1,1 1-1,-1-1 0,1 1 0,-1-1 1,1 1-1,-1-1 0,1 1 0,-1 0 1,0-1-1,1 1 0,-1 0 0,0 0 1,1-1-1,-1 1 0,0 0 0,1 0 1,-1 0-1,0 0-4,-4-1 2,0 1 0,0 0 0,0 0 0,0 0 0,0 1 0,0-1 0,0 1 0,0 0 0,1 1 0,-1-1 0,-2 2-2,-12 5-22,0 1 1,-3 3 21,-39 24-62,-17 16 62,18-12 8,5-4 16,-277 194-53,169-94 62,75-61-50,55-51-58,26-23 51,7-6 16,1 2 9,1 1 0,0-1 0,0 0 0,0 1 1,0-1-1,0 1 0,1 0 0,-1 0 0,2-2-1,30-19-10,-17 11 0,9-6-3,54-39-134,32-31 147,-42 28-51,151-127-16,200-158 398,-455 356-192,12-2-130,1 1 1,0 1 0,-16 11-10,-58 45-36,21-14-11,-176 115 13,-84 59 116,220-146-84,-216 160-150,301-217 98,68-57 54,18-12 0,128-79 31,-8 7-67,190-129-7,-280 189-5,104-73 47,-130 85 189,51-52-188,-105 91 23,-1 0 0,0 0 0,4-7-23,-9 13 0,-1 0 0,0 0 0,0 0-1,1-1 1,-1 1 0,0 0 0,0 0 0,0-1 0,0 1-1,1 0 1,-1-1 0,0 1 0,0 0 0,0 0-1,0-1 1,0 1 0,0 0 0,0-1 0,0 1 0,0 0-1,0-1 1,0 1 0,0 0 0,0-1 0,0 1-1,0 0 1,0 0 0,0-1 0,0 1 0,0 0-1,-1-1 1,1 1 0,0 0 0,0 0 0,0-1 0,0 1-1,-1 0 1,1 0 0,0-1 0,0 1 0,-1 0-1,1 0 1,0 0 0,0 0 0,-1-1 0,1 1 0,0 0-1,-1 0 1,1 0 0,0 0 0,0 0 0,-1 0-1,1 0 1,0 0 0,-1 0 0,1 0 0,0 0 0,-1 0 0,-5-1-5,0 1 1,0 0 0,0 0 0,0 0 0,0 1 0,0 0 0,-4 1 4,-48 15 4,48-14-1,-36 15 17,0 1 0,2 2 0,0 2 0,-1 4-20,-398 254-83,411-261 81,-271 200 38,11 17 104,284-230-136,-29 23-54,1 2 0,-8 12 50,34-31-103,8-11 63,3-2 7,20-14-46,-15 9 73,303-199 106,-28 20-67,47-39-113,-265 183 74,137-88 54,-128 78 27,40-38-75,-109 85 10,21-20 79,-24 23-87,0 0 0,0 0 0,1-1 0,-1 1 0,0 0 1,0 0-1,0 0 0,0 0 0,0-1 0,0 1 0,1 0 0,-1 0 1,0 0-1,0-1 0,0 1 0,0 0 0,0 0 0,0-1 0,0 1 0,0 0 1,0 0-1,0 0 0,0-1 0,0 1 0,0 0 0,0 0 0,0 0 1,0-1-1,0 1 0,-1 0 0,1 0 0,0 0 0,0-1 0,0 1 1,0 0-1,0 0 0,0 0-2,-2-1 9,1 1 0,0 0 1,0 0-1,0 0 0,0-1 1,0 1-1,-1 1 0,1-1 1,0 0-1,0 0 0,0 0 1,0 0-1,-1 1-9,-9 2 10,0 0 0,0 1 0,1 0-1,-1 1 1,0 0-10,-60 36-18,50-29 14,-279 174 4,111-71 26,-89 78-45,140-95-15,-55 35 13,-143 103 143,284-199-120,19-13-137,-24 22 135,52-40-53,9-7 5,8-5 18,0 0 1,0-1 0,-1-1-1,0 0 1,0 0 0,8-10 29,121-98-320,14 0 320,258-190-38,-347 255 108,-63 49-58,1 0 0,-1 0 0,0-1 0,0 1 0,0-1 0,0 1 0,0-1 0,-1 0-12,-1 3 2,1 0-1,-1-1 0,0 1 1,0 0-1,0 0 0,0 0 1,0-1-1,0 1 0,0 0 1,0 0-1,0 0 0,0-1 1,0 1-1,0 0 0,0 0 1,0 0-1,0-1 0,0 1 1,0 0-1,0 0 0,0 0 1,0-1-1,0 1 0,0 0 1,-1 0-1,1 0 0,0-1 1,0 1-1,0 0 0,0 0 1,0 0-1,0 0 0,-1 0 1,1-1-2,-13 1 28,-13 7-26,0 1-1,1 1 1,-3 3-2,-3 0 1,-67 29 11,1 5 0,-19 16-12,-184 118 12,179-104-43,-5 1 28,-205 123-149,313-190 87,12-7-23,19-13-52,64-60-245,-17 15 199,330-258-207,-121 101 392,-209 162 1,46-36 10,-98 80 6,0 1 0,0 0 0,6-3-16,-9 8 22,-9 6 4,-15 12 42,-19 15-68,5-6-14,-78 69-153,-232 191-4829,273-236 1839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5:06.8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935 253 7488,'0'0'453,"0"0"0,0 0-106,0 0-123,0 0 5,0 0 59,7-7 256,-5 6 5414,-3 7-5829,0 0 1,-1 0 0,0 0 0,0-1 0,-1 1 0,0-1 0,0 1 0,0-1 0,0 0 0,-4 3-130,-3 8 151,-12 17 8,-1 0 0,-1-2 0,-2-1 1,-1-1-1,-2-1 0,-17 13-159,-119 100 42,127-104 22,1 1 0,2 1 0,-2 7-64,-82 125 224,82-111-165,18-37-15,11-15 68,1 1-1,1-1 1,-1 2-112,7-9 25,-1-1 0,1 0 0,0 1-1,-1-1 1,1 1 0,0-1 0,0 1 0,0-1 0,0 0 0,-1 1 0,1-1 0,0 1 0,0-1 0,0 1 0,0-1 0,0 1-1,0-1 1,0 1 0,0-1 0,0 0 0,0 1 0,0-1 0,0 1 0,1-1 0,-1 1 0,0-1 0,0 1 0,0-1-25,1 1 30,0-1-1,-1 1 1,1-1 0,-1 0 0,1 1 0,0-1 0,-1 0 0,1 0 0,0 1 0,-1-1-1,1 0 1,0 0 0,-1 0 0,1 0 0,0 0 0,0 0-30,3 0 88,-1 0 1,1-1-1,0 1 1,-1-1-1,1 0 0,2-1-88,19-7 216,0 1 0,0 1 0,19-3-216,80-8 313,-69 11-223,37-3 122,53 3-212,92 7 63,-99 1 334,121-4 670,-258 3-1057,1 0 1,-1 0 0,1 0-1,-1-1 1,0 1 0,1 0-1,-1-1 1,0 1 0,1-1-1,-1 1 1,0-1 0,0 0-1,0 0 1,1 0 0,-1 1-1,0-1 1,0 0 0,0 0-1,0 0 1,0-1-11,1-2-70,1 1 0,-1-1-1,0 0 1,0 0 0,-1 0 0,1 0 70,-2 4-85,0 0 0,0-1 0,0 1 0,0 0 1,0 0-1,0 0 0,0-1 0,0 1 1,0 0-1,0 0 0,0-1 0,0 1 0,0 0 1,0 0-1,0 0 0,0-1 0,0 1 1,0 0-1,0 0 0,0-1 0,0 1 0,-1 0 1,1 0-1,0 0 0,0 0 0,0-1 1,0 1-1,0 0 0,-1 0 0,1 0 0,0 0 1,0 0-1,0-1 0,-1 1 0,1 0 1,0 0-1,0 0 0,0 0 0,-1 0 0,1 0 1,0 0-1,0 0 0,-1 0 0,1 0 85,-14-1-6706,6 0 1196,-5-2 828</inkml:trace>
  <inkml:trace contextRef="#ctx0" brushRef="#br0" timeOffset="891.444">13 1466 10560,'-3'-14'2714,"3"13"-2595,0 1-1,0 0 0,0 0 0,0-1 1,-1 1-1,1 0 0,0-1 0,0 1 1,0 0-1,0 0 0,0-1 1,-1 1-1,1 0 0,0 0 0,0-1 1,0 1-1,-1 0 0,1 0 0,0 0 1,0-1-1,-1 1 0,1 0 0,0 0 1,0 0-1,-1 0 0,1 0 0,0-1 1,-1 1-1,1 0 0,0 0 0,-1 0 1,1 0-1,0 0 0,0 0 0,-1 0 1,1 0-1,0 0 0,-1 0 1,1 0-1,0 0-118,30-17 1862,-23 12-1482,1 0-1,0 1 0,1-1 1,-1 2-1,0-1 0,5 0-379,10 0 441,0 1-1,0 1 1,1 1 0,8 1-441,37-2 221,441-61 953,-403 48-428,40 2-746,-93 11 226,1 3 0,-1 2 0,37 7-226,-75-8 128,-1 0 0,1-1 0,0-1 0,0 0 0,0-1-1,10-3-127,-10 3 109,7 2-52,-22-1-9,-1 0-11,0 0 0,0 0-53,0 0-320,0 0-437,0 0 418,-1 0 0,1 0 0,0 0 0,-1 0 0,1 0 0,0 0 0,0 0 0,-1 0 0,1 1 0,0-1 0,-1 0 0,1 0 0,0 0 0,0 0 0,-1 1 0,1-1 0,0 0 0,0 0 0,-1 1-1,1-1 1,0 0 0,0 0 0,0 1 0,0-1 0,-1 0 0,1 1 0,0-1 0,0 0 355,0 11-5813,3 1 928</inkml:trace>
  <inkml:trace contextRef="#ctx0" brushRef="#br0" timeOffset="1796.256">2263 785 9408,'2'-2'283,"0"0"1,0 0-1,0 0 1,0 0-1,0 0 1,-1-1 0,1 1-1,-1 0 1,0-1-1,1 1 1,-1-1-1,0 0 1,-1 1-1,1-1 1,0 0-1,-1 1 1,0-1 0,1 0-1,-1 0 1,0 1-1,0-1 1,-1 0-1,1 0 1,-1-2-284,1 4 48,0 1 0,-1-1-1,1 0 1,0 0 0,-1 1 0,1-1 0,-1 0 0,1 1-1,-1-1 1,1 0 0,-1 1 0,1-1 0,-1 1 0,0-1-1,1 0 1,-1 1 0,0 0 0,1-1 0,-1 1 0,0-1 0,0 1-1,0 0-47,-1-1 80,0 1 1,0-1-1,0 1 0,0 0 0,0 0 0,0 0 0,0 0 0,0 0 0,-1 0-80,-4 2 160,1-1-1,0 1 1,0 0-1,-1 0 0,-1 2-159,-6 2 211,1 2 0,1 0-1,-1 1 1,1 0 0,1 0-1,0 2 1,-6 6-211,-8 11 409,1 2 1,-7 12-410,19-23 157,0 0 1,1 1 0,-7 16-158,14-28 45,1 0 0,0 0 1,1 0-1,0 0 0,0 1 0,1-1 0,0 1 1,0-1-1,1 0 0,0 1 0,1 4-45,0-8 11,0 0-1,1 0 0,-1-1 0,1 1 1,0-1-1,0 1 0,1-1 1,-1 0-1,1 0 0,0 0 0,0 0 1,0 0-1,1-1 0,-1 1 1,1-1-1,0 0 0,0 0 0,0-1 1,1 1-11,3 2 59,0-1-1,0 0 1,1-1 0,-1 0 0,1-1 0,-1 0 0,1 0 0,0 0-1,0-1 1,1-1-59,15 1 155,-1-2 0,1 0-1,-1-2 1,0-1 0,0 0-1,0-2 1,0-1 0,-1-1-1,0-1 1,8-5-155,-18 7 130,0-1 1,0 0 0,-1-1-1,7-7-130,-13 10 78,1 0-1,-1 0 0,-1-1 1,1 0-1,-1 0 0,0 0 1,-1-1-1,2-3-77,-5 7 20,1 0 0,-1 0 0,0 0 0,0 0 0,-1 0 0,1-1 0,-1 1 0,0 0 0,0 0 0,0-1 0,-1 1 0,1 0 0,-1 0 0,0 0 0,0 0 0,-1 0 0,1 0 0,-1 0 0,0 0 0,0 0 0,-2-2-20,-5-8 10,-1 0 0,-1 1-1,0 1 1,-10-9-10,-17-15-46,-1 3-1,-1 1 1,-24-13 46,62 44-48,-20-12 48,22 13-37,-1 0 0,1-1 0,-1 1 0,0 0 0,1 0 0,-1-1 0,1 1 0,-1 0 0,0 0 0,1 0 0,-1 0 0,0 0 1,1 0-1,-1 0 0,0 0 0,0 0 0,1 0 0,-1 0 0,0 0 0,1 0 0,-1 1 0,1-1 0,-1 0 0,0 0 0,1 1 0,-1-1 0,1 0 0,-1 1 0,0 0 37,1 0-129,0 0 0,0 0 0,0 0-1,0 0 1,0 0 0,0 0 0,0 0-1,0 0 1,0 0 0,1 0 0,-1 0-1,0-1 1,1 1 0,-1 0 0,1 0-1,-1 0 1,1 0 0,-1 0 0,1 0 0,-1-1-1,1 1 1,0 0 0,0 0 129,0 1-281,13 14-3927,0-1 1,1 0-1,9 7 4208,-18-17-1222,22 20-3487</inkml:trace>
  <inkml:trace contextRef="#ctx0" brushRef="#br0" timeOffset="2375.153">2731 1118 10240,'6'-3'6488,"-3"1"-6347,-3-1 156,1 0 0,-1 1-1,0-1 1,0 0 0,0 0 0,0 1 0,0-1 0,0 0 0,-1 1 0,1-1 0,-1 0-1,0 1 1,-1-3-297,-3-12 866,-4-45 87,2 0 0,3 0 0,3-27-953,1 77 80,0 0 1,1 1 0,1-1 0,-1 1 0,2 0 0,0-3-81,-2 10 9,1 0 0,0 0-1,-1 0 1,1 0 0,1 1 0,-1-1 0,1 1 0,-1-1 0,1 1 0,0 0 0,0 0 0,0 0-1,1 0 1,-1 1 0,1-1 0,-1 1 0,1 0 0,1 0-9,5-2-1,1 0 0,-1 1 0,1 1 0,0 0 0,0 1 0,0 0 0,0 0 0,0 1 0,7 1 1,-1-1-2,-5 1-270,0 0 0,0 0 1,0 1-1,0 1 0,6 2 272,57 22-2092,-72-26 2029,12 5-2185,-1 1 0,0 0 0,0 1 0,10 7 2248,-10-3-4037</inkml:trace>
  <inkml:trace contextRef="#ctx0" brushRef="#br0" timeOffset="3733.405">3905 46 9536,'-5'-4'2581,"5"0"-2024,0 2-338,0 1-1,0-1 1,0 0 0,0 1 0,0-1 0,0 1 0,1-1 0,-1 1 0,0-1 0,1 1 0,-1-1-1,1 1 1,0-1 0,0 0-219,1-3 52,2-3 2385,-4 8-2387,1 0 0,-1-1 0,0 1 0,0 0-1,0 0 1,1 0 0,-1 0 0,0 0 0,0 0 0,0 0 0,1 0-1,-1 0 1,0 0 0,0 0 0,0 0 0,1 0 0,-1 0 0,0 0-1,0 0 1,0 1 0,1-1 0,-1 0 0,0 0 0,0 0 0,0 0-1,1 0 1,-1 0 0,0 0 0,0 1 0,0-1 0,0 0 0,0 0 0,1 0-1,-1 0 1,0 1 0,0-1 0,0 0 0,0 0 0,0 0 0,0 1-1,0-1-49,9 10 524,0-1 0,0 1 0,1-2 0,9 8-524,7 4 363,-24-18-341,175 153 1354,-126-106-1070,-2 3 1,13 19-307,-22-19 352,-2 2 0,18 36-352,-31-46 501,3-2 0,18 23-501,-20-30 592,-25-33-563,-1 0 0,1 0-1,-1 0 1,0 0 0,0 0-1,0 0 1,0 0 0,0 0 0,-1 1-29,1 3-24,0-5 72,0-1 0,0 0 26,0 0-31,-23 0 58,14 1-9,-1 0-1,0 0 0,-7 2-91,-24 4 36,-36-1-10,-67 15-26,-73 26 150,135-24-164,49-13-219,0-1 0,-33 4 233,65-13-44,0 0 1,0 0-1,0 0 1,1 0-1,-1 0 1,0 0-1,0 0 1,0 0-1,1 0 1,-1 0-1,0 0 1,0 0-1,0-1 1,1 1-1,-1 0 1,0-1-1,0 1 1,1-1-1,-1 1 44,0-1-127,1 1 1,0-1-1,-1 1 0,1-1 0,0 1 0,0-1 0,-1 1 0,1-1 0,0 1 0,0-1 0,0 1 0,0-1 1,0 0-1,0 1 0,0-1 0,0 1 0,0-1 0,0 1 0,0-1 0,0 0 127,1-2-847,-1 0-1,1 0 1,0 0-1,1 1 1,-1-1 0,0 0-1,1 1 1,0-1-1,0 0 848,7-9-5274</inkml:trace>
  <inkml:trace contextRef="#ctx0" brushRef="#br0" timeOffset="4532.643">3597 1229 9888,'-5'0'-288,"-6"1"4048,7 0 535,11 0-1545,85-2 2175,125-6-3546,223-16-1059,-298 15-95,98-8 397,-131 6 765,33 4-1387,-142-14 208,0 20-300,0-1 0,0 0 0,0 1 0,0-1 0,0 0 0,-1 1 0,1-1 0,0 1 0,0-1 0,0 0 0,0 1 0,-1-1 1,1 1-1,0-1 0,-1 1 0,1-1 0,0 1 0,-1-1 0,1 1 0,-1-1 0,1 1 0,0-1 0,-1 1 0,1 0 0,-1-1 0,1 1 0,-1 0 0,0 0 0,1-1 92,-2 1-688,1-1-1,-1 1 1,0 0-1,1 0 1,-1 0-1,1 0 1,-1 0-1,1 0 1,-1 0-1,0 1 689,-7 1-5999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5:15.2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1194 470 9536,'1'-1'351,"-1"1"0,1-1 1,-1 0-1,1 1 1,-1-1-1,0 0 0,1 1 1,-1-1-1,1 0 1,-1 0-1,0 1 0,0-1 1,0 0-1,1 0 0,-1 1 1,0-1-1,0 0 1,0 0-1,0 0 0,0 0-351,-1 0 246,1-1-1,0 0 1,-1 1-1,0-1 1,1 1-1,-1-1 1,0 1-1,0-1 1,1 1-1,-1-1-245,-4-3 162,0-1 0,0 1 0,0 0 0,-3-2-162,6 5 445,-6-4-323,0 0-1,-1 0 0,1 1 1,-1 0-1,0 1 0,0 0 0,0 1 1,-1 0-1,1 0 0,-1 1 1,-1 0-122,-15-3 40,-1 3 1,0 0-1,-12 1-40,-33 4 119,0 4 0,0 2-1,1 4 1,-43 14-119,71-15-3,0 1-1,1 3 1,0 1-1,-36 22 4,54-25-1,0 1 0,1 1 0,1 0 0,1 2 0,0 1 1,1 1-1,1 0 0,-8 13 1,20-24 12,1 1 0,-1-1 0,2 1 0,-1 1 0,1-1 0,1 1 0,0 0 0,1 0 0,0 0 0,-2 10-12,5-16 15,-1 0 0,1 1 0,0-1 0,1 1 0,-1-1 0,1 0 0,0 0 0,0 1 0,1-1 0,-1 0 0,1 0 0,0 0 0,1 0 0,-1-1 0,1 1 0,0-1 0,0 1 0,0-1 0,1 0 0,-1 0 0,1 0 0,0-1 0,0 1 0,1-1-15,10 8 33,0-2-1,1 0 1,0-1 0,3 1-33,70 26 66,-46-19-77,27 10 4,89 37 231,-112-42-50,-1 2 1,13 11-175,-16-7 80,-2 3 0,-1 1 0,-1 2 0,-2 1 0,21 27-80,-43-43 12,-1 0 0,-1 2 0,0-1 0,-2 1 0,0 1 0,-1 0 0,-2 0 0,0 1 0,2 10-12,-6-16 73,-1 0 1,0 0 0,-1 0 0,-1 0-1,0 1 1,-1-1 0,-1 0 0,0 0-1,-1 0 1,-1 0 0,-1 0-1,0 0 1,-5 11-74,4-17 68,-1 0-1,0 0 1,0 0-1,-1 0 1,0-1-1,-1 0 1,0-1-1,0 0 1,-1 0 0,0-1-1,0 0 1,-1 0-1,1-1 1,-2 0-1,-1 0-67,-14 6 70,0-1-1,-1-1 0,-1-1 1,0-2-1,-19 3-69,11-4-23,0-2 0,0-2 1,-1-1-1,1-1 0,0-3 0,-1-1 0,1-1 0,1-2 0,-1-1 0,1-3 0,1 0 0,0-2 0,0-2 1,2-1-1,0-1 0,0-2 0,-17-14 23,37 23-178,1 1 0,-1-1 1,2-1-1,-3-3 178,11 12-125,0 0 0,0-1 0,0 1 1,0-1-1,0 0 0,0 0 0,1 0 1,0 0-1,-1 0 0,1 0 0,0 0 1,1 0-1,-1 0 0,0 0 0,1-1 1,0 1-1,0 0 0,0 0 0,0-1 1,0 1-1,1 0 0,-1-1 125,1 2-153,0 0 1,0 0-1,0 0 1,0 0-1,1 0 0,-1 0 1,0 0-1,1 1 1,-1-1-1,1 0 0,0 1 1,0-1-1,-1 1 1,3-1 152,2-2-780,1 0 1,0 1-1,7-2 780,38-12-4991</inkml:trace>
  <inkml:trace contextRef="#ctx0" brushRef="#br0" timeOffset="723.58">1658 1520 10368,'2'-5'877,"-1"-1"0,1 1 1,-1 0-1,0-1 0,0 1 1,0-6-878,-1 11 49,0-1 1,-1 1-1,1 0 1,0-1 0,0 1-1,0 0 1,0 0 0,0-1-1,-1 1 1,1 0 0,0-1-1,0 1 1,-1 0 0,1 0-1,0 0 1,0-1 0,-1 1-1,1 0 1,0 0-1,0 0 1,-1 0 0,1-1-1,0 1 1,-1 0 0,1 0-1,0 0 1,-1 0 0,1 0-1,0 0 1,-1 0 0,1 0-1,0 0 1,-1 0 0,1 0-1,0 0 1,-1 0-1,1 0 1,0 0 0,-1 1-1,1-1 1,0 0 0,-1 0-50,-15 5 506,-21 9 555,1 1 0,1 2-1,-21 14-1060,44-23 71,0 0-1,0 1 1,0 1-1,1 0 1,1 0-1,0 1 1,0 0-1,1 1 1,1 0-1,0 1 1,-1 2-71,2-2 36,1 0 1,1 0-1,0 1 1,1-1-1,0 1 1,0 3-37,3-11 7,0-1 0,1 1 0,0 0 0,0 0 0,0 0 0,0 0 0,1 0 0,0-1 0,0 1-1,1 0 1,-1-1 0,1 1 0,0-1 0,1 1 0,-1-1 0,3 3-7,0-2 17,0 0-1,0 0 1,1-1-1,-1 1 1,1-1 0,0-1-1,1 1 1,-1-1-1,1 0 1,0 0-1,0-1 1,0 0-1,1 0 1,-1-1-1,1 0 1,-1 0-1,1-1 1,0 0 0,4 0-17,1 0 30,1-1 0,-1 0 0,1-1 0,-1-1 0,0 0 0,0-1 0,0 0 0,0-1 0,0 0 1,-1-1-1,4-2-30,21-13 315,-1-1 1,13-11-316,-29 18 119,-2 0 0,0-2 0,-1 0 0,0-1 0,-1-1-119,-12 13 43,0 0 0,0 0-1,0-1 1,-1 1 0,0-1 0,0 0-1,0 0 1,-1 0 0,0 0 0,0 0-1,-1 0 1,1-2-43,-2 3 34,0 1 0,0-1 0,0 1 0,-1 0 0,1-1 0,-1 1 0,0-1 0,0 1 0,-1 0 0,1 0 0,-1 0 0,0 0 0,0 0 0,0 0 0,-1 0 0,0 1 1,1-1-1,-1 1-34,-5-6 22,0 1 1,0 1-1,-1 0 1,0 0-1,0 0 1,-1 1-1,0 1 1,0-1-1,0 2 1,-6-3-23,1 2-32,0 0 0,0 1-1,-1 1 1,1 0 0,-1 1 0,0 1 0,-3 0 32,12 1-136,6 0 55,-1 0 0,1 0 0,-1 0-1,1 0 1,-1 0 0,1 0 0,-1 0 0,1 0-1,-1 1 1,1-1 0,-1 1 0,1-1 0,0 1-1,-1-1 1,1 1 0,-1 0 81,2-1-51,0 0 1,0 0-1,0 0 1,0 1-1,0-1 1,0 0-1,0 0 1,0 0-1,0 0 1,0 0-1,0 1 1,0-1-1,-1 0 1,1 0-1,0 0 1,1 0-1,-1 0 1,0 1-1,0-1 1,0 0-1,0 0 1,0 0-1,0 0 0,0 0 1,0 0-1,0 1 1,0-1-1,0 0 1,0 0-1,0 0 1,0 0-1,0 0 1,1 0-1,-1 0 1,0 1-1,0-1 1,0 0-1,0 0 1,0 0-1,0 0 1,0 0-1,1 0 1,-1 0-1,0 0 1,0 0-1,0 0 1,0 0-1,0 0 0,1 0 1,-1 0-1,0 0 1,0 0-1,0 0 1,0 0-1,1 0 51,9 2-2048,43-2-10207,-18-3 7759</inkml:trace>
  <inkml:trace contextRef="#ctx0" brushRef="#br0" timeOffset="1087.433">2250 303 15008,'2'0'215,"0"0"0,0 1 0,0-1 0,-1 0 0,1 1 0,0-1 0,0 1 0,-1 0 0,1-1 0,-1 1 1,1 0-1,0 0 0,-1 0 0,1 0 0,-1 0 0,0 0 0,1 1 0,-1-1 0,0 0 0,0 1 1,0-1-1,0 1 0,0-1 0,0 1 0,0 0 0,-1-1 0,1 1 0,0 0 0,-1 0 0,1 0-215,1 9 321,0 0-1,0 1 0,-1-1 0,0 10-320,0-5 346,5 189 1817,-13 92-2163,0-68 157,6-176-122,0 234 107,4-192-164,5-1 1,4 2 21,-9-80-75,-3-9-225,1 1 1,0-1-1,1 1 0,0-1 0,0 0 1,1 0-1,-1 0 0,1 0 0,1 0 1,0 1 299,-3-7-156,-1-1 1,0 1 0,0-1 0,1 0 0,-1 1-1,0-1 1,1 1 0,-1-1 0,1 0 0,-1 1-1,0-1 1,1 0 0,-1 1 0,1-1 0,-1 0-1,1 0 1,-1 1 0,1-1 0,-1 0-1,1 0 1,-1 0 0,1 0 0,-1 0 0,1 0-1,-1 0 1,1 0 0,-1 0 0,1 0 0,0 0-1,-1 0 1,1 0 0,-1 0 0,1 0 0,-1 0-1,1-1 1,-1 1 0,1 0 0,-1 0 0,1-1 155,10-7-5056</inkml:trace>
  <inkml:trace contextRef="#ctx0" brushRef="#br0" timeOffset="1415.51">2683 1571 16511,'1'-3'451,"1"1"-1,-1-1 1,1 1-1,0-1 0,0 1 1,0 0-1,0 0 1,2-2-451,-3 4 60,0 0 0,-1-1 0,1 1 0,0-1 0,0 1 0,0 0 0,-1 0 0,1 0 0,0-1 0,0 1 0,0 0 0,0 0 0,0 0 0,-1 0 0,1 0 0,0 0 0,0 1 0,0-1 0,0 0 0,-1 0 0,1 1 0,0-1 0,0 0 0,0 1 0,-1-1 0,1 1 0,0-1 0,-1 1 0,1-1 0,0 1 0,-1-1 0,1 1 0,0 0-60,2 3 41,1 0 1,-1 0-1,0 1 0,0-1 0,0 1 0,0 0 0,-1 0 0,0 0 0,0 0 0,0 0 1,-1 0-1,1 1 0,-1 2-41,2 9 10,-1 1 0,-1 1 1,-1 6-11,-4 132-3483,3-149 2639,2 7-739,2-6-3382,-3-9 4856,0 0-1,0 0 0,0 0 1,0 0-1,0 0 0,0 0 1,0 0-1,0-1 1,0 1-1,0 0 0,0 0 1,0 0-1,0 0 0,0 0 1,0 0-1,0 0 0,1 0 1,-1 0-1,0 0 1,0 0-1,0 0 0,0 0 1,0 0-1,0 0 0,0 0 1,0 0-1,0 0 0,0 0 1,0 0-1,0 0 1,0 0-1,0 0 0,0 0 1,0 0-1,0 0 0,0 0 1,0 0-1,0 0 0,0 0 1,0 0-1,0 0 1,0 0-1,0 0 0,0 0 1,1 0-1,-1 0 0,0 0 1,0 0-1,0 0 0,0 0 1,0 0-1,0 0 110,4-10-3877</inkml:trace>
  <inkml:trace contextRef="#ctx0" brushRef="#br0" timeOffset="1751.335">2612 1076 15264,'-9'-5'928,"0"5"-65,9 0-255,0 0-544,9 0 0,4 5-64,10-1 0,4 4 0,-1 7-1855,1 9-801,0 4-1696</inkml:trace>
  <inkml:trace contextRef="#ctx0" brushRef="#br0" timeOffset="2239.241">3451 1413 14240,'-1'-10'1081,"1"-4"1144,1 8-2003,-1 1 0,1-1-1,-1 1 1,0 0 0,0-1-1,-1 1 1,0-1 0,0 1 0,0 0-1,-1-1 1,1 1 0,-1 0-1,-1 0 1,-1-3-222,4 7 10,-1 1 0,0-1 0,0 0 0,0 0 1,0 1-1,0-1 0,0 1 0,0-1 0,0 1 0,0-1 0,0 1 0,0-1 0,0 1 1,0 0-1,0 0 0,0-1 0,0 1 0,-1 0 0,1 0 0,0 0 0,0 0 0,0 1 0,0-1 1,0 0-1,0 0 0,0 1 0,-1-1 0,1 1 0,0-1 0,0 1-10,-7 2 5,1 1 1,-1 0-1,1 0 0,0 1-5,4-3 12,-34 23 103,2 2-1,1 1 1,1 2 0,-18 21-115,40-39 14,0 1 0,0 1 0,2-1 0,-1 2 0,2-1 0,0 1 0,-4 12-14,9-22 3,1 1 1,1 0 0,-1 0 0,1 0 0,0 0-1,0 1 1,1-1 0,-1 0 0,2 0 0,-1 0-1,1 0 1,-1 0 0,2 1 0,-1-1-1,1 0 1,0-1 0,0 1 0,0 0 0,1-1-1,0 1 1,0-1 0,2 2-4,-2-2 5,1 0 0,0 0-1,0-1 1,1 1 0,-1-1 0,1 0-1,0 0 1,0-1 0,1 1 0,-1-1-1,1 0 1,-1-1 0,1 0 0,0 1 0,0-2-1,0 1 1,0-1 0,0 0 0,1 0-5,1 0 25,1-1 1,0-1-1,0 1 0,-1-1 1,1-1-1,-1 0 1,1 0-1,-1-1 1,1 0-1,-1 0 0,0 0 1,-1-1-1,5-3-25,0-1 39,0-1-1,0 0 0,-1-1 0,-1 0 1,1-1-1,-2 0 0,0-1 0,0 1 0,-1-2 1,0 1-1,-1-1 0,0 0 0,1-8-38,7-19 71,-1 0 0,-3-1 0,7-43-71,0-24 21,-5-1 0,-4-9-21,-4-219-144,-9 189 658,-7 0 0,-6 2 0,-22-81-514,37 217 130,0 1 1,-1-1 0,0 1-1,0 0 1,-1 0 0,-1-1-131,5 34 693,22 367 1237,6 4-1750,-9-233-141,19 65-39,73 296-2725,-108-510 2062,6 26-1314,-8-36 1364,0-1 0,0 1-1,0-1 1,1 1 0,-1-1-1,1 0 1,1 2 613,5 0-3787,1-3-927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5:19.0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44 12288,'2'-16'805,"-2"14"-517,0 0 1,0-1-1,0 1 1,1 0-1,-1 0 1,1 0-1,-1 0 1,1 0-1,0 0 1,0 0-1,0-1-288,0 2 1019,0 2-97,1 5-754,0 0-1,0 0 0,0 1 0,-1-1 1,0 1-1,0-1 0,-1 1 0,1-1 0,-2 4-167,2 12 223,6 145 1985,-8 5-2208,1 35 667,6 1 650,18 84-1317,-21-260 619,-1 1-1,-2 3-618,0-26 278,0-9-259,0 0 1,0-1-1,0 1 0,0-1 0,0 1 1,0 0-1,0-1 0,0 1 1,0-1-1,0 1 0,0 0 1,0-1-1,1 1 0,-1-1 1,0 1-1,1-1 0,-1 1 0,0-1 1,1 1-1,-1-1 0,0 1 1,1-1-1,-1 0 0,1 1 1,-1-1-1,1 1 0,-1-1 1,1 0-1,-1 0 0,1 1 0,-1-1 1,1 0-1,-1 0 0,1 1 1,0-1-1,-1 0 0,1 0 1,-1 0-1,1 0 0,0 0 1,-1 0-1,1 0-19,3-1 18,0 1-1,1-1 1,-1-1 0,0 1-1,0 0 1,0-1-18,6-2 27,45-12 49,1 1 1,1 4-1,52-5-76,37 9 200,14 6-200,102-4 158,-143-1 13,-11 1 585,30-8-756,-104 10 486,-53 14-278,10-10-1376,10-6-2072,1 4 2414,-1-1 1,0 1-1,1 0 0,-1 0 0,1 0 0,0 0 1,-1 0-1,1 0 0,0 0 826,11 1-6048,-3 4 1062</inkml:trace>
  <inkml:trace contextRef="#ctx0" brushRef="#br0" timeOffset="367.07">1552 892 15936,'0'0'110,"0"-1"1,0 1-1,0 0 1,0-1-1,0 1 1,0 0-1,1-1 1,-1 1-1,0 0 1,0-1-1,0 1 1,0 0-1,0-1 1,1 1 0,-1 0-1,0-1 1,0 1-1,0 0 1,1 0-1,-1-1 1,0 1-1,0 0 1,1 0-1,-1 0 1,0-1-1,1 1 1,-1 0 0,0 0-1,1 0 1,-1 0-1,0 0 1,1 0-1,-1-1 1,0 1-1,1 0 1,-1 0-1,0 0 1,1 0-1,-1 0 1,0 0-1,1 0 1,-1 1 0,1-1-1,-1 0 1,0 0-1,1 0 1,-1 0-1,0 0 1,0 0-1,1 1 1,-1-1-1,0 0 1,1 0-1,-1 1-110,18 10 1850,-11-2-1675,0 0 0,0 0 0,-1 0 0,0 1 0,-1 0 0,0 0-1,-1 0 1,0 1 0,0-1 0,-1 1 0,0 2-175,0 3-813,0 1 0,-2 0 0,1 1 813,-2 6-8002,-2 20 8002,1-16-5125,1 0 741</inkml:trace>
  <inkml:trace contextRef="#ctx0" brushRef="#br0" timeOffset="700.625">1486 314 15264,'0'-9'928,"-4"6"-129,4 3-223,0 0-512,9 0-32,0 3-96,12 2-64,1 2 96,10 10-640,4 7-191,0 7-2593,3 17-2272,-8 16 1824</inkml:trace>
  <inkml:trace contextRef="#ctx0" brushRef="#br0" timeOffset="1035.83">2011 1131 16256,'-35'-53'7093,"27"40"-6846,1 1 0,1-1 1,0 0-1,1-1 0,0 1 1,1-1-1,0 0 0,1-2-247,1 1 82,1 0 0,0 0-1,1 0 1,0 0 0,1 0-1,1 0 1,1 0 0,0 1 0,3-9-82,-2 12 18,0 1 1,1-1 0,0 1 0,0 0 0,1 1 0,0-1 0,1 1 0,0 1 0,1-1 0,-1 1 0,2 0 0,-1 1 0,1 0-19,-3 2 33,1 1 0,-1 0 0,1 0 1,-1 1-1,1 0 0,0 0 1,0 0-1,0 1 0,1 0 0,-1 1 1,1-1-1,-1 2 0,1-1-33,-3 1 35,1 0-1,0 0 1,-1 1-1,1 0 1,-1 0-1,1 0 1,-1 1-1,1 0 1,-1 0-1,0 0 0,0 0 1,0 1-1,0 0 1,0 0-1,0 1 1,-1-1-1,1 2-34,8 8 55,-2 0-1,0 0 1,0 1 0,-1 1-1,-1 0 1,-1 0-1,0 1 1,0 1-55,15 40 173,10 40-173,-18-50 57,-3-9-61,-7-20-78,1 0 0,0 0-1,3 1 83,-9-17-172,1-1 0,0 1 0,0 0-1,0-1 1,0 1 0,0-1 0,0 1 0,0-1-1,0 0 1,1 1 0,-1-1 0,0 0 0,1 0-1,-1 0 1,1 0 0,0 0 0,-1 0 0,1 0-1,0-1 1,-1 1 0,1 0 0,0-1 0,0 0-1,0 1 1,-1-1 0,1 0 0,0 0 0,0 0-1,0 0 1,0 0 0,-1 0 0,1-1-1,0 1 1,0-1 0,-1 1 0,1-1 0,0 0-1,0 1 1,-1-1 0,1 0 0,-1 0 0,1 0-1,-1 0 1,1-1 0,0 1 172,5-6-2626,0-1-1,0 1 1,0-1-1,5-9 2627,-7 9-1462,22-27-3492</inkml:trace>
  <inkml:trace contextRef="#ctx0" brushRef="#br0" timeOffset="1435.904">2753 865 11936,'0'1'323,"1"1"1,-1-1-1,1 0 1,0 0-1,0 0 1,0 0 0,0 0-1,-1 0 1,1 0-1,0 0 1,1 0-1,-1 0 1,0 0-1,0-1 1,0 1 0,0 0-1,1-1 1,-1 1-1,0-1 1,1 0-1,0 1-323,34 11 1843,-32-11-1713,8 2 70,1 0-1,0-1 1,0 0-1,0-1 1,1-1-1,-1 0 1,0 0-1,0-1 1,0-1-1,0 0 1,9-4-200,-11 3 104,-1-1 0,0 0-1,-1 0 1,1-1 0,-1 0 0,0-1 0,0 0-1,-1-1 1,1 0 0,-2 0 0,1 0 0,-1-1-1,0 0 1,4-7-104,-6 7 30,0 0-1,0-1 1,-1 0-1,0 0 0,0 0 1,-1 0-1,-1-1 1,0 1-1,0-1 1,0 1-1,-1-1 1,-1 0-1,0 0 0,0-1-29,0 7 25,-1-1 0,1 0 0,-1 0 0,0 1-1,0-1 1,-1 1 0,0-1 0,1 1-1,-2 0 1,1-1 0,0 1 0,-1 0 0,1 0-1,-1 1 1,0-1 0,-1 1 0,1-1-1,-1 1 1,1 0 0,-1 0 0,0 0-1,0 1 1,0 0 0,0-1 0,-1 1 0,1 1-1,-1-1 1,1 1 0,-4-1-25,3 0 52,-1 1-1,0 0 1,0 1 0,-1 0-1,1-1 1,0 2 0,0-1 0,0 1-1,0 0 1,0 0 0,1 1-1,-5 1-51,2 0 58,0 1-1,0 0 0,0 0 1,1 1-1,0 0 0,0 0 1,0 1-1,-1 1-57,-9 11 103,1 1 0,1 0 0,0 1 0,2 0 0,-8 17-103,6-11 68,2 1 0,1 0-1,1 1 1,1 1-1,1 0 1,-1 13-68,9-34 59,0-1 0,0 1 0,0-1 0,1 1 0,0 0 0,1-1 0,0 1 0,0-1 0,1 3-59,-1-6 38,1 1 0,-1-1 0,1 0 1,0 0-1,0 1 0,1-2 0,-1 1 0,1 0 1,0 0-1,0-1 0,0 1 0,1-1 0,-1 0 1,1 0-1,3 2-38,4 2 31,1-1 1,0 0-1,0-1 0,1 0 1,-1 0-1,9 0-31,21 5 94,19 0-94,-25-5-25,0-2-1,0-1 1,16-2 25,-29-1-1127,0-2 0,1 0 0,-2-1 0,1-1 0,18-8 1127,-9 2-3968,-4 3-1941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5:23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89 2246 10912,'0'0'720,"0"0"186,0 0 28,0 0 4,8-4 998,61-50 2752,-51 42-4343,1 2 1,0 0-1,0 1 0,1 0 0,20-4-345,-13 3 194,121-48 594,-3-7-1,-2-6 1,26-24-788,39-20 986,69-20-986,240-137 272,-311 158-250,-21 22 89,38-6-111,-48 22 1,-33 13-68,37-15 299,74-50-232,-82 26 842,149-118-842,-296 203 30,0 1-1,0 2 0,2 0 1,11-4-30,7 2 80,-43 15-22,-1 1 28,-13-8-1579,9 7 426,0 0 1,-1 0 0,1 1 0,0-1 0,0 1-1,0 0 1,-1 0 0,-1 0 1066,-2 0-2910,2 0-2007</inkml:trace>
  <inkml:trace contextRef="#ctx0" brushRef="#br0" timeOffset="592.861">3230 15 13184,'-8'-7'-120,"-1"0"5341,13 17-2259,-2-7-2900,0-1-1,1 1 0,-1-1 0,1 1 0,-1-1 1,1 0-1,0 0 0,0 0 0,0 0 1,0 0-1,0-1 0,0 1 0,1-1 1,-1 0-1,2 0-61,11 3 261,0 0 1,14 0-262,-18-3 116,66 6 708,0-4 0,51-6-824,-126 3 21,159-10 1638,20-11-1659,-41 5 464,-130 15-390,52-4 100,-57 5-149,1 1 0,-1-1 0,1 1 0,-1 0 0,0 1 0,1-1 0,-1 1 0,2 1-25,-7-2 11,0-1 0,0 1 0,0 0 0,0-1 0,0 1 1,-1 0-1,1 0 0,0-1 0,0 1 0,-1 0 0,1 0 1,0 0-1,-1 0 0,1 0 0,-1 0 0,1 0 1,-1 0-1,0 0 0,1 1 0,-1-1 0,0 0 0,0 0 1,0 0-1,0 0 0,0 0 0,0 0 0,0 1 0,0-1 1,0 0-1,0 0 0,-1 0-11,0 5 26,0-1 0,-1 0-1,0 0 1,0 0 0,0 0 0,-1 1-26,-8 11 48,0-1 1,-1 1-1,-1-2 0,-10 10-48,-14 17 9,6-2 4,2 1-1,1 1 1,-11 25-13,-16 39 85,5 2 0,-5 28-85,45-108-4,-2-1-1,-4 7 5,-4 0-3740,10-23-671,1 1-2249,4-3 1908</inkml:trace>
  <inkml:trace contextRef="#ctx0" brushRef="#br0" timeOffset="1560.575">469 1248 12032,'5'-6'609,"6"-9"191,-5 3 2665,-2 18-1529,-4-1-1774,0-1-1,0 0 1,0 1 0,-1-1-1,0 0 1,1 0 0,-2 1-1,1-1 1,0 0 0,-1 0-1,0 0 1,0 0-162,0 2 177,-6 10 103,-1 1 0,0-1-1,-1-1 1,-1 0-1,-2 2-279,-23 35 357,-13 30 446,-1 13-803,1-3 376,-62 125 365,86-163-638,3 2 0,3 0 0,1 5-103,11-34 35,-4 9 97,3 1 1,1 0-1,-1 20-132,8-53 35,0 0 0,0 1-1,0-1 1,0 1 0,1-1 0,0 1-1,0-1 1,0 0 0,0 1 0,1-1-1,-1 0 1,1 0 0,0 0 0,0 0-1,2 2-34,0-2 72,0 0-1,-1 0 0,2 0 0,-1-1 0,0 1 1,1-1-1,0 0 0,0 0 0,0-1 1,0 1-1,0-1 0,1 0-71,14 4 121,1 0 0,-1-2 1,1-1-1,0 0 0,17-1-121,6 2 119,324 41 441,-282-32-560,-21-2 352,13-1-352,-73-10 19,-1 0 0,1 0 0,0 0 0,-1-1 0,1 1 0,-1-1 0,1-1 0,-1 1 0,1 0 0,-1-1-1,2-1-18,-4 2-330,-4-4-3128,0 2-2791,6-1 522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2T18:15:32.50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1 623,'0'-17,"0"-588,0 1215,0-602,0 25,0-88,0-363,0 603,0 54,0-321,0-56,0 347,0-192,0-4,0 8,0-10,0-50,0-76,0 153,0-46,0-7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2T18:15:40.23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17276,'0'162,"0"-147,0-6,0-1,0-1,0-2,0 6,0-22,0-6362,0 6018,0-13,0-6,0 214,0-176,0 76,0-74,0-14,0-120,0 23,0-132,0 20,0 7,0-54,0 355,0-5,0-190,0 34,0-2061,0 1089,0 1287,0 62,0 26,0-20,0 39,0 2003,0-1737,0 19,0-50,0 327,0-365,0 82,0 724,0-461,0-256,0 41,0 237,0 305,0-378,0-52,0-196,0 325,0 136,0-425,0 87,0 397,0-97,0 490,0-313,0 1776,0-2127,0-485,0-11,0-4,0 67,0-58,0-12,0-2,0-12,0 9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5:48.5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739 61 9536,'5'-7'1012,"0"0"1,0 0-1,0 1 0,1 0 1,0 0-1,3-3-1012,4-3 3141,-13 25 214,-3-8-3098,1 1 1,0-1-1,-1 1 1,0-1-1,-1 0 1,1 0-1,-1 0 0,0-1 1,0 1-258,-6 8 296,-33 36 359,-1-2 0,-5 1-655,-9 10 237,0 5-237,-109 146 187,43-51-235,73-97 19,6-9 198,3 3 0,-9 18-169,50-72 11,-2 4 37,0-1 1,1 1 0,0 0-1,-1-1 1,0 5-49,3-8 19,0 0 1,0 0-1,-1 0 0,1-1 1,0 1-1,0 0 0,0 0 1,0 0-1,0 0 0,0 0 1,0 0-1,0 0 0,1 0 1,-1 0-1,0 0 0,0-1 1,1 1-1,-1 0 1,1 0-1,-1 0 0,1-1 1,-1 1-1,1 0 0,-1 0 1,1-1-1,0 1 0,-1 0 1,1-1-1,0 1 0,0-1 1,-1 1-1,1-1 0,0 1 1,0-1-20,7 3 91,0-1 0,0 0 0,1-1 0,-1 0 0,0 0 0,1-1 1,-1 0-1,8-1-91,3 1 76,33-3 30,-1-1-1,4-4-105,-10 2 2,61-7 23,201-21-12,-113 29 77,69-6 38,-212 8 111,10 3-239,-44 0 204,-16 0-76,-13 0-149,11 0-619,1-4-2848,0 3 629</inkml:trace>
  <inkml:trace contextRef="#ctx0" brushRef="#br0" timeOffset="981.865">2657 528 10016,'0'-10'2190,"0"2"-1075,0 0 1,0 0-1,-1 1 1,0-1-1,-1-3-1115,2 9 94,-1 0 0,1 1 0,-1-1 0,1 1-1,-1 0 1,0-1 0,1 1 0,-1-1 0,0 1-1,0 0 1,0 0 0,0-1 0,0 1 0,0 0 0,-1 0-1,1 0 1,0 0 0,-1 0 0,1 1 0,0-1-1,-1 0 1,1 0 0,-1 1 0,1-1 0,-1 1-1,1 0 1,-1-1 0,-1 1-94,-5 0 217,-1 0 1,1 0-1,-1 1 0,1 0 1,0 0-1,0 1 0,0 0 1,0 1-1,-5 2-217,-1 1 170,0 0-1,0 2 1,1-1 0,-10 9-170,2 0 148,1 1 1,1 1 0,1 1 0,-11 14-149,1 3 161,1 1 0,-5 13-161,22-35 57,2 1 0,-1 0 0,2 1-1,-4 12-56,9-25 16,1 1-1,0 0 0,0-1 0,0 1 1,0 0-1,1 0 0,-1 0 0,1 0 1,1 0-1,-1-1 0,1 1 0,0 0 1,0 0-1,0 0 0,0-1 1,1 1-1,0-1 0,0 1 0,2 2-15,0-2 16,0 0 0,0 0-1,1 0 1,0-1-1,0 0 1,0 0 0,0 0-1,1 0 1,0-1 0,0 0-1,4 2-15,12 4 55,0-2 1,14 4-56,-33-10 5,26 6 69,1-1 0,0-1-1,0-1 1,0-2 0,20-1-74,-26-2 113,0-1 1,0-1-1,0-1 0,0-1 1,-1-1-1,1-1 1,5-4-114,-17 6 107,0-1 0,-1 0-1,0-1 1,0 0 0,0 0 0,-1-2 0,0 1-1,-1-1 1,0 0 0,-1-1 0,1 0 0,-2-1 0,2-2-107,-4 5 59,-1 0 1,0 0 0,0 0-1,0 0 1,-1-1 0,-1 1-1,0-1 1,0 0 0,0 0-1,-1 0 1,0 0 0,-1 0-1,0 0 1,-1 0 0,0 0-1,0 0 1,0 0 0,-2 0-1,0-3-59,-3-3 11,0 1 0,-2 0-1,1 1 1,-2-1 0,0 2-1,0-1 1,-1 1 0,0 0-1,-1 1 1,-1 1 0,0-1-1,0 2 1,-1 0 0,0 0-1,-1 1 1,-9-3-11,20 9-130,-1 0 1,1 0-1,-1 1 0,0-1 0,1 1 0,-1 0 1,0 0-1,0 1 0,1-1 0,-1 1 1,0 0-1,-4 0 130,8 0-133,-1 0-1,0 1 1,1-1 0,-1 1 0,1-1 0,0 1-1,-1-1 1,1 1 0,-1-1 0,1 1-1,0-1 1,-1 1 0,1 0 0,0-1 0,0 1-1,-1-1 1,1 1 0,0 0 0,0-1 0,0 1-1,0 0 1,0-1 0,0 1 0,0 0-1,0-1 1,0 1 0,0 0 0,0-1 0,1 1-1,-1-1 1,0 1 133,6 21-3470,3-2 126,6 6-1610</inkml:trace>
  <inkml:trace contextRef="#ctx0" brushRef="#br0" timeOffset="1448.574">3268 952 13056,'-2'-17'8258,"-6"-8"-5144,-1-7-1969,4-2-889,1-1 0,1 1 0,2-1 0,1 0 0,2 0 0,2 0-1,1 1 1,1 0 0,2 0 0,3-5-256,-9 33 6,0 0-1,1 0 0,-1 0 1,1 1-1,0-1 0,1 1 1,0 0-1,-1-1 0,2 2 1,-1-1-1,0 0 0,1 1 1,0 0-1,0 0 0,0 0 1,1 1-1,-1 0 0,1 0 1,0 0-1,0 0 0,5-1-5,11-2-28,0 0 0,0 2 0,0 0 0,19 0 28,92 2 130,0-1-6009,-105-1 2221,-2 1-1979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19.png"/><Relationship Id="rId3" Type="http://schemas.openxmlformats.org/officeDocument/2006/relationships/image" Target="../media/image1.png"/><Relationship Id="rId21" Type="http://schemas.openxmlformats.org/officeDocument/2006/relationships/image" Target="../media/image10.png"/><Relationship Id="rId34" Type="http://schemas.openxmlformats.org/officeDocument/2006/relationships/customXml" Target="../ink/ink17.xml"/><Relationship Id="rId42" Type="http://schemas.openxmlformats.org/officeDocument/2006/relationships/customXml" Target="../ink/ink21.xml"/><Relationship Id="rId47" Type="http://schemas.openxmlformats.org/officeDocument/2006/relationships/image" Target="../media/image23.png"/><Relationship Id="rId50" Type="http://schemas.openxmlformats.org/officeDocument/2006/relationships/customXml" Target="../ink/ink25.xml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4.png"/><Relationship Id="rId41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8.png"/><Relationship Id="rId40" Type="http://schemas.openxmlformats.org/officeDocument/2006/relationships/customXml" Target="../ink/ink20.xml"/><Relationship Id="rId45" Type="http://schemas.openxmlformats.org/officeDocument/2006/relationships/image" Target="../media/image22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24.png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31" Type="http://schemas.openxmlformats.org/officeDocument/2006/relationships/image" Target="../media/image15.png"/><Relationship Id="rId44" Type="http://schemas.openxmlformats.org/officeDocument/2006/relationships/customXml" Target="../ink/ink22.xml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43" Type="http://schemas.openxmlformats.org/officeDocument/2006/relationships/image" Target="../media/image21.png"/><Relationship Id="rId48" Type="http://schemas.openxmlformats.org/officeDocument/2006/relationships/customXml" Target="../ink/ink24.xml"/><Relationship Id="rId8" Type="http://schemas.openxmlformats.org/officeDocument/2006/relationships/customXml" Target="../ink/ink4.xml"/><Relationship Id="rId51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8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Linear Inequalities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F159E2-B8EB-4955-8C34-56D1BA411579}"/>
              </a:ext>
            </a:extLst>
          </p:cNvPr>
          <p:cNvSpPr txBox="1"/>
          <p:nvPr/>
        </p:nvSpPr>
        <p:spPr>
          <a:xfrm>
            <a:off x="176645" y="207818"/>
            <a:ext cx="117832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Graphing Inequalities in the Coordinate Plane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6AE192-4EB6-41BF-B02A-BA7C09DCEF94}"/>
              </a:ext>
            </a:extLst>
          </p:cNvPr>
          <p:cNvSpPr txBox="1"/>
          <p:nvPr/>
        </p:nvSpPr>
        <p:spPr>
          <a:xfrm>
            <a:off x="267128" y="1104472"/>
            <a:ext cx="115327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Line (Dashed or Solid)</a:t>
            </a:r>
          </a:p>
          <a:p>
            <a:pPr marL="742950" indent="-742950">
              <a:buFont typeface="+mj-lt"/>
              <a:buAutoNum type="arabicParenR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arenR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Pick a Point on Either Side of the Line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Statement is True, Shade in that Side.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Statement is False, Shade the Other Side.</a:t>
            </a:r>
          </a:p>
          <a:p>
            <a:pPr marL="1657350" lvl="2" indent="-7429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line doesn’t go through the origin, pick (0, 0) as a test point.</a:t>
            </a:r>
          </a:p>
        </p:txBody>
      </p:sp>
    </p:spTree>
    <p:extLst>
      <p:ext uri="{BB962C8B-B14F-4D97-AF65-F5344CB8AC3E}">
        <p14:creationId xmlns:p14="http://schemas.microsoft.com/office/powerpoint/2010/main" val="2871758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0FF787E-F1D2-49D3-A7EE-DC305FD180F1}"/>
                  </a:ext>
                </a:extLst>
              </p14:cNvPr>
              <p14:cNvContentPartPr/>
              <p14:nvPr/>
            </p14:nvContentPartPr>
            <p14:xfrm>
              <a:off x="0" y="898491"/>
              <a:ext cx="12192000" cy="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0FF787E-F1D2-49D3-A7EE-DC305FD180F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8640" y="889491"/>
                <a:ext cx="1220964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5C66990-D205-4D6E-A0F3-AA1A7E251D39}"/>
                  </a:ext>
                </a:extLst>
              </p14:cNvPr>
              <p14:cNvContentPartPr/>
              <p14:nvPr/>
            </p14:nvContentPartPr>
            <p14:xfrm>
              <a:off x="2309230" y="8931"/>
              <a:ext cx="360" cy="63169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5C66990-D205-4D6E-A0F3-AA1A7E251D3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00590" y="291"/>
                <a:ext cx="18000" cy="633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1D406BFB-B355-4F66-9D66-88E2DA161EF3}"/>
                  </a:ext>
                </a:extLst>
              </p14:cNvPr>
              <p14:cNvContentPartPr/>
              <p14:nvPr/>
            </p14:nvContentPartPr>
            <p14:xfrm>
              <a:off x="263710" y="209091"/>
              <a:ext cx="1787760" cy="52776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1D406BFB-B355-4F66-9D66-88E2DA161EF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55070" y="200097"/>
                <a:ext cx="1805400" cy="5453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F5DFE02D-3EEF-421A-AD92-8B2F65E49ABB}"/>
                  </a:ext>
                </a:extLst>
              </p14:cNvPr>
              <p14:cNvContentPartPr/>
              <p14:nvPr/>
            </p14:nvContentPartPr>
            <p14:xfrm>
              <a:off x="390430" y="1161291"/>
              <a:ext cx="1344960" cy="73728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F5DFE02D-3EEF-421A-AD92-8B2F65E49AB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81430" y="1152287"/>
                <a:ext cx="1362600" cy="75492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DA9393FB-7A82-4B4E-B976-7894F255A5EE}"/>
                  </a:ext>
                </a:extLst>
              </p14:cNvPr>
              <p14:cNvContentPartPr/>
              <p14:nvPr/>
            </p14:nvContentPartPr>
            <p14:xfrm>
              <a:off x="473230" y="2208891"/>
              <a:ext cx="1209600" cy="45540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DA9393FB-7A82-4B4E-B976-7894F255A5EE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64227" y="2199891"/>
                <a:ext cx="1227245" cy="47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5833A769-7062-4653-90C0-81DE0D6C4F6D}"/>
                  </a:ext>
                </a:extLst>
              </p14:cNvPr>
              <p14:cNvContentPartPr/>
              <p14:nvPr/>
            </p14:nvContentPartPr>
            <p14:xfrm>
              <a:off x="304750" y="3193851"/>
              <a:ext cx="1533240" cy="92016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5833A769-7062-4653-90C0-81DE0D6C4F6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96110" y="3185208"/>
                <a:ext cx="1550880" cy="9378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F81692B9-C8BE-46E5-89BF-5D4A245B60E5}"/>
                  </a:ext>
                </a:extLst>
              </p14:cNvPr>
              <p14:cNvContentPartPr/>
              <p14:nvPr/>
            </p14:nvContentPartPr>
            <p14:xfrm>
              <a:off x="5349070" y="6081411"/>
              <a:ext cx="360" cy="23544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F81692B9-C8BE-46E5-89BF-5D4A245B60E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340430" y="6072771"/>
                <a:ext cx="18000" cy="25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32D352A1-1074-4317-B0B4-0E3E8B09784A}"/>
                  </a:ext>
                </a:extLst>
              </p14:cNvPr>
              <p14:cNvContentPartPr/>
              <p14:nvPr/>
            </p14:nvContentPartPr>
            <p14:xfrm>
              <a:off x="5349070" y="17571"/>
              <a:ext cx="360" cy="629748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32D352A1-1074-4317-B0B4-0E3E8B09784A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340430" y="8931"/>
                <a:ext cx="18000" cy="631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81ED5AA8-F7E3-4418-8FD5-221FB13727AA}"/>
                  </a:ext>
                </a:extLst>
              </p14:cNvPr>
              <p14:cNvContentPartPr/>
              <p14:nvPr/>
            </p14:nvContentPartPr>
            <p14:xfrm>
              <a:off x="2647270" y="262731"/>
              <a:ext cx="1375200" cy="367560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81ED5AA8-F7E3-4418-8FD5-221FB13727AA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638630" y="254091"/>
                <a:ext cx="1392840" cy="38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4EEB870C-6B93-4FE1-85DF-84A4AA27093F}"/>
                  </a:ext>
                </a:extLst>
              </p14:cNvPr>
              <p14:cNvContentPartPr/>
              <p14:nvPr/>
            </p14:nvContentPartPr>
            <p14:xfrm>
              <a:off x="4364110" y="215571"/>
              <a:ext cx="381240" cy="396000"/>
            </p14:xfrm>
          </p:contentPart>
        </mc:Choice>
        <mc:Fallback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4EEB870C-6B93-4FE1-85DF-84A4AA27093F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355110" y="206931"/>
                <a:ext cx="398880" cy="41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07C6D6EE-498E-4A2C-8EDA-17C7B838E8A6}"/>
                  </a:ext>
                </a:extLst>
              </p14:cNvPr>
              <p14:cNvContentPartPr/>
              <p14:nvPr/>
            </p14:nvContentPartPr>
            <p14:xfrm>
              <a:off x="3124990" y="1044651"/>
              <a:ext cx="1392480" cy="602280"/>
            </p14:xfrm>
          </p:contentPart>
        </mc:Choice>
        <mc:Fallback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07C6D6EE-498E-4A2C-8EDA-17C7B838E8A6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115990" y="1035651"/>
                <a:ext cx="1410120" cy="61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58" name="Ink 57">
                <a:extLst>
                  <a:ext uri="{FF2B5EF4-FFF2-40B4-BE49-F238E27FC236}">
                    <a16:creationId xmlns:a16="http://schemas.microsoft.com/office/drawing/2014/main" id="{0A268F78-9AEE-4308-87DE-B9ACBED04EE6}"/>
                  </a:ext>
                </a:extLst>
              </p14:cNvPr>
              <p14:cNvContentPartPr/>
              <p14:nvPr/>
            </p14:nvContentPartPr>
            <p14:xfrm>
              <a:off x="2587150" y="1875531"/>
              <a:ext cx="2526120" cy="2228760"/>
            </p14:xfrm>
          </p:contentPart>
        </mc:Choice>
        <mc:Fallback>
          <p:pic>
            <p:nvPicPr>
              <p:cNvPr id="58" name="Ink 57">
                <a:extLst>
                  <a:ext uri="{FF2B5EF4-FFF2-40B4-BE49-F238E27FC236}">
                    <a16:creationId xmlns:a16="http://schemas.microsoft.com/office/drawing/2014/main" id="{0A268F78-9AEE-4308-87DE-B9ACBED04EE6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578509" y="1866531"/>
                <a:ext cx="2543763" cy="224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12B9E3E8-5894-4ED2-B30A-961A4ACEF2DB}"/>
                  </a:ext>
                </a:extLst>
              </p14:cNvPr>
              <p14:cNvContentPartPr/>
              <p14:nvPr/>
            </p14:nvContentPartPr>
            <p14:xfrm>
              <a:off x="8808670" y="-16989"/>
              <a:ext cx="360" cy="6348240"/>
            </p14:xfrm>
          </p:contentPart>
        </mc:Choice>
        <mc:Fallback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12B9E3E8-5894-4ED2-B30A-961A4ACEF2DB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8800030" y="-25629"/>
                <a:ext cx="18000" cy="636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8DC665FF-08F5-4F09-B74B-DEA1C8FC8425}"/>
                  </a:ext>
                </a:extLst>
              </p14:cNvPr>
              <p14:cNvContentPartPr/>
              <p14:nvPr/>
            </p14:nvContentPartPr>
            <p14:xfrm>
              <a:off x="5791870" y="224211"/>
              <a:ext cx="648360" cy="532800"/>
            </p14:xfrm>
          </p:contentPart>
        </mc:Choice>
        <mc:Fallback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8DC665FF-08F5-4F09-B74B-DEA1C8FC8425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783230" y="215211"/>
                <a:ext cx="666000" cy="55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63" name="Ink 62">
                <a:extLst>
                  <a:ext uri="{FF2B5EF4-FFF2-40B4-BE49-F238E27FC236}">
                    <a16:creationId xmlns:a16="http://schemas.microsoft.com/office/drawing/2014/main" id="{C519DCBA-1F7D-4C96-989B-8E42F7864CFA}"/>
                  </a:ext>
                </a:extLst>
              </p14:cNvPr>
              <p14:cNvContentPartPr/>
              <p14:nvPr/>
            </p14:nvContentPartPr>
            <p14:xfrm>
              <a:off x="7513750" y="204411"/>
              <a:ext cx="657000" cy="397080"/>
            </p14:xfrm>
          </p:contentPart>
        </mc:Choice>
        <mc:Fallback>
          <p:pic>
            <p:nvPicPr>
              <p:cNvPr id="63" name="Ink 62">
                <a:extLst>
                  <a:ext uri="{FF2B5EF4-FFF2-40B4-BE49-F238E27FC236}">
                    <a16:creationId xmlns:a16="http://schemas.microsoft.com/office/drawing/2014/main" id="{C519DCBA-1F7D-4C96-989B-8E42F7864CFA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504750" y="195771"/>
                <a:ext cx="674640" cy="41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74" name="Ink 73">
                <a:extLst>
                  <a:ext uri="{FF2B5EF4-FFF2-40B4-BE49-F238E27FC236}">
                    <a16:creationId xmlns:a16="http://schemas.microsoft.com/office/drawing/2014/main" id="{F4102C27-987C-49F2-ADE5-28E13DBD75BE}"/>
                  </a:ext>
                </a:extLst>
              </p14:cNvPr>
              <p14:cNvContentPartPr/>
              <p14:nvPr/>
            </p14:nvContentPartPr>
            <p14:xfrm>
              <a:off x="6215230" y="1749891"/>
              <a:ext cx="1667160" cy="646200"/>
            </p14:xfrm>
          </p:contentPart>
        </mc:Choice>
        <mc:Fallback>
          <p:pic>
            <p:nvPicPr>
              <p:cNvPr id="74" name="Ink 73">
                <a:extLst>
                  <a:ext uri="{FF2B5EF4-FFF2-40B4-BE49-F238E27FC236}">
                    <a16:creationId xmlns:a16="http://schemas.microsoft.com/office/drawing/2014/main" id="{F4102C27-987C-49F2-ADE5-28E13DBD75BE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6206232" y="1741251"/>
                <a:ext cx="1684796" cy="66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16B8BBF0-68CF-4ABF-9D49-5E41BCC30181}"/>
                  </a:ext>
                </a:extLst>
              </p14:cNvPr>
              <p14:cNvContentPartPr/>
              <p14:nvPr/>
            </p14:nvContentPartPr>
            <p14:xfrm>
              <a:off x="6211270" y="997851"/>
              <a:ext cx="1737360" cy="607320"/>
            </p14:xfrm>
          </p:contentPart>
        </mc:Choice>
        <mc:Fallback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16B8BBF0-68CF-4ABF-9D49-5E41BCC30181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202272" y="989211"/>
                <a:ext cx="1754996" cy="62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79" name="Ink 78">
                <a:extLst>
                  <a:ext uri="{FF2B5EF4-FFF2-40B4-BE49-F238E27FC236}">
                    <a16:creationId xmlns:a16="http://schemas.microsoft.com/office/drawing/2014/main" id="{BF8CD795-C769-4507-A93B-575ED53F9D25}"/>
                  </a:ext>
                </a:extLst>
              </p14:cNvPr>
              <p14:cNvContentPartPr/>
              <p14:nvPr/>
            </p14:nvContentPartPr>
            <p14:xfrm>
              <a:off x="5609350" y="2811171"/>
              <a:ext cx="2735640" cy="1870200"/>
            </p14:xfrm>
          </p:contentPart>
        </mc:Choice>
        <mc:Fallback>
          <p:pic>
            <p:nvPicPr>
              <p:cNvPr id="79" name="Ink 78">
                <a:extLst>
                  <a:ext uri="{FF2B5EF4-FFF2-40B4-BE49-F238E27FC236}">
                    <a16:creationId xmlns:a16="http://schemas.microsoft.com/office/drawing/2014/main" id="{BF8CD795-C769-4507-A93B-575ED53F9D25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5600710" y="2802531"/>
                <a:ext cx="2753280" cy="188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80" name="Ink 79">
                <a:extLst>
                  <a:ext uri="{FF2B5EF4-FFF2-40B4-BE49-F238E27FC236}">
                    <a16:creationId xmlns:a16="http://schemas.microsoft.com/office/drawing/2014/main" id="{835992E4-8146-4361-BBFF-FE93E5A96BD7}"/>
                  </a:ext>
                </a:extLst>
              </p14:cNvPr>
              <p14:cNvContentPartPr/>
              <p14:nvPr/>
            </p14:nvContentPartPr>
            <p14:xfrm>
              <a:off x="5860270" y="3172971"/>
              <a:ext cx="2292840" cy="2199240"/>
            </p14:xfrm>
          </p:contentPart>
        </mc:Choice>
        <mc:Fallback>
          <p:pic>
            <p:nvPicPr>
              <p:cNvPr id="80" name="Ink 79">
                <a:extLst>
                  <a:ext uri="{FF2B5EF4-FFF2-40B4-BE49-F238E27FC236}">
                    <a16:creationId xmlns:a16="http://schemas.microsoft.com/office/drawing/2014/main" id="{835992E4-8146-4361-BBFF-FE93E5A96BD7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851630" y="3163971"/>
                <a:ext cx="2310480" cy="221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96" name="Ink 95">
                <a:extLst>
                  <a:ext uri="{FF2B5EF4-FFF2-40B4-BE49-F238E27FC236}">
                    <a16:creationId xmlns:a16="http://schemas.microsoft.com/office/drawing/2014/main" id="{B9B8AD5F-CD04-4A26-BB75-997D10D80640}"/>
                  </a:ext>
                </a:extLst>
              </p14:cNvPr>
              <p14:cNvContentPartPr/>
              <p14:nvPr/>
            </p14:nvContentPartPr>
            <p14:xfrm>
              <a:off x="9585910" y="1000011"/>
              <a:ext cx="1729440" cy="1354320"/>
            </p14:xfrm>
          </p:contentPart>
        </mc:Choice>
        <mc:Fallback>
          <p:pic>
            <p:nvPicPr>
              <p:cNvPr id="96" name="Ink 95">
                <a:extLst>
                  <a:ext uri="{FF2B5EF4-FFF2-40B4-BE49-F238E27FC236}">
                    <a16:creationId xmlns:a16="http://schemas.microsoft.com/office/drawing/2014/main" id="{B9B8AD5F-CD04-4A26-BB75-997D10D80640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9577268" y="991371"/>
                <a:ext cx="1747084" cy="137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100" name="Ink 99">
                <a:extLst>
                  <a:ext uri="{FF2B5EF4-FFF2-40B4-BE49-F238E27FC236}">
                    <a16:creationId xmlns:a16="http://schemas.microsoft.com/office/drawing/2014/main" id="{0514688F-6FE5-4351-9F04-D10DD69E8AF4}"/>
                  </a:ext>
                </a:extLst>
              </p14:cNvPr>
              <p14:cNvContentPartPr/>
              <p14:nvPr/>
            </p14:nvContentPartPr>
            <p14:xfrm>
              <a:off x="9026470" y="3254331"/>
              <a:ext cx="2423160" cy="1883160"/>
            </p14:xfrm>
          </p:contentPart>
        </mc:Choice>
        <mc:Fallback>
          <p:pic>
            <p:nvPicPr>
              <p:cNvPr id="100" name="Ink 99">
                <a:extLst>
                  <a:ext uri="{FF2B5EF4-FFF2-40B4-BE49-F238E27FC236}">
                    <a16:creationId xmlns:a16="http://schemas.microsoft.com/office/drawing/2014/main" id="{0514688F-6FE5-4351-9F04-D10DD69E8AF4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9017470" y="3245331"/>
                <a:ext cx="2440800" cy="190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101" name="Ink 100">
                <a:extLst>
                  <a:ext uri="{FF2B5EF4-FFF2-40B4-BE49-F238E27FC236}">
                    <a16:creationId xmlns:a16="http://schemas.microsoft.com/office/drawing/2014/main" id="{79C0C905-55EE-4642-931F-83E0E9AC94E4}"/>
                  </a:ext>
                </a:extLst>
              </p14:cNvPr>
              <p14:cNvContentPartPr/>
              <p14:nvPr/>
            </p14:nvContentPartPr>
            <p14:xfrm>
              <a:off x="9148150" y="2783811"/>
              <a:ext cx="2100240" cy="2169720"/>
            </p14:xfrm>
          </p:contentPart>
        </mc:Choice>
        <mc:Fallback>
          <p:pic>
            <p:nvPicPr>
              <p:cNvPr id="101" name="Ink 100">
                <a:extLst>
                  <a:ext uri="{FF2B5EF4-FFF2-40B4-BE49-F238E27FC236}">
                    <a16:creationId xmlns:a16="http://schemas.microsoft.com/office/drawing/2014/main" id="{79C0C905-55EE-4642-931F-83E0E9AC94E4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9139510" y="2774811"/>
                <a:ext cx="2117880" cy="218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102" name="Ink 101">
                <a:extLst>
                  <a:ext uri="{FF2B5EF4-FFF2-40B4-BE49-F238E27FC236}">
                    <a16:creationId xmlns:a16="http://schemas.microsoft.com/office/drawing/2014/main" id="{C613853B-66B0-4D08-9C97-1EA4A3CE38F9}"/>
                  </a:ext>
                </a:extLst>
              </p14:cNvPr>
              <p14:cNvContentPartPr/>
              <p14:nvPr/>
            </p14:nvContentPartPr>
            <p14:xfrm>
              <a:off x="9187030" y="2690211"/>
              <a:ext cx="1982520" cy="2131920"/>
            </p14:xfrm>
          </p:contentPart>
        </mc:Choice>
        <mc:Fallback>
          <p:pic>
            <p:nvPicPr>
              <p:cNvPr id="102" name="Ink 101">
                <a:extLst>
                  <a:ext uri="{FF2B5EF4-FFF2-40B4-BE49-F238E27FC236}">
                    <a16:creationId xmlns:a16="http://schemas.microsoft.com/office/drawing/2014/main" id="{C613853B-66B0-4D08-9C97-1EA4A3CE38F9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9178390" y="2681571"/>
                <a:ext cx="2000160" cy="214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103" name="Ink 102">
                <a:extLst>
                  <a:ext uri="{FF2B5EF4-FFF2-40B4-BE49-F238E27FC236}">
                    <a16:creationId xmlns:a16="http://schemas.microsoft.com/office/drawing/2014/main" id="{1A9D4BD6-C5B6-4DDD-BC99-44528E268D07}"/>
                  </a:ext>
                </a:extLst>
              </p14:cNvPr>
              <p14:cNvContentPartPr/>
              <p14:nvPr/>
            </p14:nvContentPartPr>
            <p14:xfrm>
              <a:off x="5697550" y="3238851"/>
              <a:ext cx="2382480" cy="2119320"/>
            </p14:xfrm>
          </p:contentPart>
        </mc:Choice>
        <mc:Fallback>
          <p:pic>
            <p:nvPicPr>
              <p:cNvPr id="103" name="Ink 102">
                <a:extLst>
                  <a:ext uri="{FF2B5EF4-FFF2-40B4-BE49-F238E27FC236}">
                    <a16:creationId xmlns:a16="http://schemas.microsoft.com/office/drawing/2014/main" id="{1A9D4BD6-C5B6-4DDD-BC99-44528E268D07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5688910" y="3229851"/>
                <a:ext cx="2400120" cy="213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107" name="Ink 106">
                <a:extLst>
                  <a:ext uri="{FF2B5EF4-FFF2-40B4-BE49-F238E27FC236}">
                    <a16:creationId xmlns:a16="http://schemas.microsoft.com/office/drawing/2014/main" id="{2F876FBD-BBE3-4C4D-AE2E-71A6F3E86A8E}"/>
                  </a:ext>
                </a:extLst>
              </p14:cNvPr>
              <p14:cNvContentPartPr/>
              <p14:nvPr/>
            </p14:nvContentPartPr>
            <p14:xfrm>
              <a:off x="9216910" y="118731"/>
              <a:ext cx="2197440" cy="4159080"/>
            </p14:xfrm>
          </p:contentPart>
        </mc:Choice>
        <mc:Fallback>
          <p:pic>
            <p:nvPicPr>
              <p:cNvPr id="107" name="Ink 106">
                <a:extLst>
                  <a:ext uri="{FF2B5EF4-FFF2-40B4-BE49-F238E27FC236}">
                    <a16:creationId xmlns:a16="http://schemas.microsoft.com/office/drawing/2014/main" id="{2F876FBD-BBE3-4C4D-AE2E-71A6F3E86A8E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9207910" y="109731"/>
                <a:ext cx="2215080" cy="417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27144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F159E2-B8EB-4955-8C34-56D1BA411579}"/>
              </a:ext>
            </a:extLst>
          </p:cNvPr>
          <p:cNvSpPr txBox="1"/>
          <p:nvPr/>
        </p:nvSpPr>
        <p:spPr>
          <a:xfrm>
            <a:off x="204354" y="60390"/>
            <a:ext cx="11783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Inequality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28B0F14-0E4B-4D19-A6E3-F450A7B51483}"/>
              </a:ext>
            </a:extLst>
          </p:cNvPr>
          <p:cNvCxnSpPr/>
          <p:nvPr/>
        </p:nvCxnSpPr>
        <p:spPr>
          <a:xfrm>
            <a:off x="0" y="862445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</p:cNvCxnSpPr>
          <p:nvPr/>
        </p:nvCxnSpPr>
        <p:spPr>
          <a:xfrm flipV="1">
            <a:off x="6161807" y="862445"/>
            <a:ext cx="0" cy="54864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0C7655-5D13-45E4-9C84-C6FAEC3117E2}"/>
                  </a:ext>
                </a:extLst>
              </p:cNvPr>
              <p:cNvSpPr txBox="1"/>
              <p:nvPr/>
            </p:nvSpPr>
            <p:spPr>
              <a:xfrm>
                <a:off x="2135332" y="1287381"/>
                <a:ext cx="1449949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4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4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0C7655-5D13-45E4-9C84-C6FAEC3117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5332" y="1287381"/>
                <a:ext cx="1449949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FE3B61C-2AD7-4E2E-B4D0-21A594F1537E}"/>
                  </a:ext>
                </a:extLst>
              </p:cNvPr>
              <p:cNvSpPr txBox="1"/>
              <p:nvPr/>
            </p:nvSpPr>
            <p:spPr>
              <a:xfrm>
                <a:off x="8494633" y="1318159"/>
                <a:ext cx="136454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0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FE3B61C-2AD7-4E2E-B4D0-21A594F153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4633" y="1318159"/>
                <a:ext cx="1364541" cy="615553"/>
              </a:xfrm>
              <a:prstGeom prst="rect">
                <a:avLst/>
              </a:prstGeom>
              <a:blipFill>
                <a:blip r:embed="rId3"/>
                <a:stretch>
                  <a:fillRect b="-1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D619DB09-C415-460B-804E-EBB3FE5B4A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8179" y="2163299"/>
            <a:ext cx="4039269" cy="3832256"/>
          </a:xfrm>
          <a:prstGeom prst="rect">
            <a:avLst/>
          </a:prstGeom>
        </p:spPr>
      </p:pic>
      <p:pic>
        <p:nvPicPr>
          <p:cNvPr id="1026" name="Picture 2" descr="Image result for coordinate plane">
            <a:extLst>
              <a:ext uri="{FF2B5EF4-FFF2-40B4-BE49-F238E27FC236}">
                <a16:creationId xmlns:a16="http://schemas.microsoft.com/office/drawing/2014/main" id="{D7B2D058-FA3F-4AAF-B1FC-3FEB60FC3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143" y="2163299"/>
            <a:ext cx="4038949" cy="383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03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7B2DDC9-4DC7-4C32-8729-BFE935965D19}"/>
              </a:ext>
            </a:extLst>
          </p:cNvPr>
          <p:cNvSpPr txBox="1"/>
          <p:nvPr/>
        </p:nvSpPr>
        <p:spPr>
          <a:xfrm>
            <a:off x="1410984" y="0"/>
            <a:ext cx="9370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the Ordered Pair a Solution?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161FB93-722C-4CB5-95F0-BB0E75C1688B}"/>
                  </a:ext>
                </a:extLst>
              </p:cNvPr>
              <p:cNvSpPr txBox="1"/>
              <p:nvPr/>
            </p:nvSpPr>
            <p:spPr>
              <a:xfrm>
                <a:off x="2495270" y="830997"/>
                <a:ext cx="5971956" cy="15611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+3;(−4, 3)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161FB93-722C-4CB5-95F0-BB0E75C168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270" y="830997"/>
                <a:ext cx="5971956" cy="1561197"/>
              </a:xfrm>
              <a:prstGeom prst="rect">
                <a:avLst/>
              </a:prstGeom>
              <a:blipFill>
                <a:blip r:embed="rId2"/>
                <a:stretch>
                  <a:fillRect b="-5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3909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F159E2-B8EB-4955-8C34-56D1BA411579}"/>
              </a:ext>
            </a:extLst>
          </p:cNvPr>
          <p:cNvSpPr txBox="1"/>
          <p:nvPr/>
        </p:nvSpPr>
        <p:spPr>
          <a:xfrm>
            <a:off x="204354" y="60390"/>
            <a:ext cx="11783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Inequality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28B0F14-0E4B-4D19-A6E3-F450A7B51483}"/>
              </a:ext>
            </a:extLst>
          </p:cNvPr>
          <p:cNvCxnSpPr/>
          <p:nvPr/>
        </p:nvCxnSpPr>
        <p:spPr>
          <a:xfrm>
            <a:off x="0" y="862445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0C7655-5D13-45E4-9C84-C6FAEC3117E2}"/>
                  </a:ext>
                </a:extLst>
              </p:cNvPr>
              <p:cNvSpPr txBox="1"/>
              <p:nvPr/>
            </p:nvSpPr>
            <p:spPr>
              <a:xfrm>
                <a:off x="1376796" y="1173081"/>
                <a:ext cx="2804679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&lt;4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0C7655-5D13-45E4-9C84-C6FAEC3117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796" y="1173081"/>
                <a:ext cx="2804679" cy="677108"/>
              </a:xfrm>
              <a:prstGeom prst="rect">
                <a:avLst/>
              </a:prstGeom>
              <a:blipFill>
                <a:blip r:embed="rId2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Image result for coordinate plane">
            <a:extLst>
              <a:ext uri="{FF2B5EF4-FFF2-40B4-BE49-F238E27FC236}">
                <a16:creationId xmlns:a16="http://schemas.microsoft.com/office/drawing/2014/main" id="{D7B2D058-FA3F-4AAF-B1FC-3FEB60FC3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173081"/>
            <a:ext cx="5131801" cy="486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848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F159E2-B8EB-4955-8C34-56D1BA411579}"/>
              </a:ext>
            </a:extLst>
          </p:cNvPr>
          <p:cNvSpPr txBox="1"/>
          <p:nvPr/>
        </p:nvSpPr>
        <p:spPr>
          <a:xfrm>
            <a:off x="204354" y="60390"/>
            <a:ext cx="11783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Inequality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28B0F14-0E4B-4D19-A6E3-F450A7B51483}"/>
              </a:ext>
            </a:extLst>
          </p:cNvPr>
          <p:cNvCxnSpPr/>
          <p:nvPr/>
        </p:nvCxnSpPr>
        <p:spPr>
          <a:xfrm>
            <a:off x="0" y="862445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0C7655-5D13-45E4-9C84-C6FAEC3117E2}"/>
                  </a:ext>
                </a:extLst>
              </p:cNvPr>
              <p:cNvSpPr txBox="1"/>
              <p:nvPr/>
            </p:nvSpPr>
            <p:spPr>
              <a:xfrm>
                <a:off x="1376796" y="1173081"/>
                <a:ext cx="3429850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≥10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0C7655-5D13-45E4-9C84-C6FAEC3117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796" y="1173081"/>
                <a:ext cx="3429850" cy="677108"/>
              </a:xfrm>
              <a:prstGeom prst="rect">
                <a:avLst/>
              </a:prstGeom>
              <a:blipFill>
                <a:blip r:embed="rId2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Image result for coordinate plane">
            <a:extLst>
              <a:ext uri="{FF2B5EF4-FFF2-40B4-BE49-F238E27FC236}">
                <a16:creationId xmlns:a16="http://schemas.microsoft.com/office/drawing/2014/main" id="{D7B2D058-FA3F-4AAF-B1FC-3FEB60FC3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173081"/>
            <a:ext cx="5131801" cy="486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056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F159E2-B8EB-4955-8C34-56D1BA411579}"/>
              </a:ext>
            </a:extLst>
          </p:cNvPr>
          <p:cNvSpPr txBox="1"/>
          <p:nvPr/>
        </p:nvSpPr>
        <p:spPr>
          <a:xfrm>
            <a:off x="204354" y="60390"/>
            <a:ext cx="11783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Inequality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28B0F14-0E4B-4D19-A6E3-F450A7B51483}"/>
              </a:ext>
            </a:extLst>
          </p:cNvPr>
          <p:cNvCxnSpPr/>
          <p:nvPr/>
        </p:nvCxnSpPr>
        <p:spPr>
          <a:xfrm>
            <a:off x="0" y="862445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0C7655-5D13-45E4-9C84-C6FAEC3117E2}"/>
                  </a:ext>
                </a:extLst>
              </p:cNvPr>
              <p:cNvSpPr txBox="1"/>
              <p:nvPr/>
            </p:nvSpPr>
            <p:spPr>
              <a:xfrm>
                <a:off x="1376796" y="1173081"/>
                <a:ext cx="3851439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&lt;−21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0C7655-5D13-45E4-9C84-C6FAEC3117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796" y="1173081"/>
                <a:ext cx="3851439" cy="677108"/>
              </a:xfrm>
              <a:prstGeom prst="rect">
                <a:avLst/>
              </a:prstGeom>
              <a:blipFill>
                <a:blip r:embed="rId2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Image result for coordinate plane">
            <a:extLst>
              <a:ext uri="{FF2B5EF4-FFF2-40B4-BE49-F238E27FC236}">
                <a16:creationId xmlns:a16="http://schemas.microsoft.com/office/drawing/2014/main" id="{D7B2D058-FA3F-4AAF-B1FC-3FEB60FC3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173081"/>
            <a:ext cx="5131801" cy="486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642435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127</Words>
  <Application>Microsoft Office PowerPoint</Application>
  <PresentationFormat>Widescreen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Retrospect</vt:lpstr>
      <vt:lpstr>Unit 8 Graph Linear Inequalities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37</cp:revision>
  <cp:lastPrinted>2018-11-23T19:54:51Z</cp:lastPrinted>
  <dcterms:created xsi:type="dcterms:W3CDTF">2018-08-29T02:57:50Z</dcterms:created>
  <dcterms:modified xsi:type="dcterms:W3CDTF">2019-09-02T18:18:41Z</dcterms:modified>
</cp:coreProperties>
</file>